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101"/>
  </p:notesMasterIdLst>
  <p:sldIdLst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1" r:id="rId31"/>
    <p:sldId id="292" r:id="rId32"/>
    <p:sldId id="293" r:id="rId33"/>
    <p:sldId id="294" r:id="rId34"/>
    <p:sldId id="296" r:id="rId35"/>
    <p:sldId id="297" r:id="rId36"/>
    <p:sldId id="298" r:id="rId37"/>
    <p:sldId id="299" r:id="rId38"/>
    <p:sldId id="300" r:id="rId39"/>
    <p:sldId id="302" r:id="rId40"/>
    <p:sldId id="303" r:id="rId41"/>
    <p:sldId id="304" r:id="rId42"/>
    <p:sldId id="379" r:id="rId43"/>
    <p:sldId id="380" r:id="rId44"/>
    <p:sldId id="307" r:id="rId45"/>
    <p:sldId id="309" r:id="rId46"/>
    <p:sldId id="310" r:id="rId47"/>
    <p:sldId id="311" r:id="rId48"/>
    <p:sldId id="312" r:id="rId49"/>
    <p:sldId id="314" r:id="rId50"/>
    <p:sldId id="315" r:id="rId51"/>
    <p:sldId id="316" r:id="rId52"/>
    <p:sldId id="318" r:id="rId53"/>
    <p:sldId id="319" r:id="rId54"/>
    <p:sldId id="320" r:id="rId55"/>
    <p:sldId id="321" r:id="rId56"/>
    <p:sldId id="323" r:id="rId57"/>
    <p:sldId id="324" r:id="rId58"/>
    <p:sldId id="325" r:id="rId59"/>
    <p:sldId id="326" r:id="rId60"/>
    <p:sldId id="328" r:id="rId61"/>
    <p:sldId id="329" r:id="rId62"/>
    <p:sldId id="330" r:id="rId63"/>
    <p:sldId id="331" r:id="rId64"/>
    <p:sldId id="333" r:id="rId65"/>
    <p:sldId id="334" r:id="rId66"/>
    <p:sldId id="335" r:id="rId67"/>
    <p:sldId id="337" r:id="rId68"/>
    <p:sldId id="338" r:id="rId69"/>
    <p:sldId id="339" r:id="rId70"/>
    <p:sldId id="341" r:id="rId71"/>
    <p:sldId id="342" r:id="rId72"/>
    <p:sldId id="343" r:id="rId73"/>
    <p:sldId id="345" r:id="rId74"/>
    <p:sldId id="346" r:id="rId75"/>
    <p:sldId id="347" r:id="rId76"/>
    <p:sldId id="349" r:id="rId77"/>
    <p:sldId id="350" r:id="rId78"/>
    <p:sldId id="351" r:id="rId79"/>
    <p:sldId id="353" r:id="rId80"/>
    <p:sldId id="354" r:id="rId81"/>
    <p:sldId id="355" r:id="rId82"/>
    <p:sldId id="356" r:id="rId83"/>
    <p:sldId id="358" r:id="rId84"/>
    <p:sldId id="360" r:id="rId85"/>
    <p:sldId id="361" r:id="rId86"/>
    <p:sldId id="362" r:id="rId87"/>
    <p:sldId id="364" r:id="rId88"/>
    <p:sldId id="365" r:id="rId89"/>
    <p:sldId id="366" r:id="rId90"/>
    <p:sldId id="367" r:id="rId91"/>
    <p:sldId id="369" r:id="rId92"/>
    <p:sldId id="370" r:id="rId93"/>
    <p:sldId id="371" r:id="rId94"/>
    <p:sldId id="372" r:id="rId95"/>
    <p:sldId id="374" r:id="rId96"/>
    <p:sldId id="375" r:id="rId97"/>
    <p:sldId id="376" r:id="rId98"/>
    <p:sldId id="377" r:id="rId99"/>
    <p:sldId id="378" r:id="rId10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9AA0A6"/>
          </p15:clr>
        </p15:guide>
        <p15:guide id="2" pos="3840">
          <p15:clr>
            <a:srgbClr val="9AA0A6"/>
          </p15:clr>
        </p15:guide>
        <p15:guide id="3" pos="528" userDrawn="1">
          <p15:clr>
            <a:srgbClr val="9AA0A6"/>
          </p15:clr>
        </p15:guide>
        <p15:guide id="4" pos="3192" userDrawn="1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Mora" initials="" lastIdx="22" clrIdx="0"/>
  <p:cmAuthor id="1" name="Courtney Hodge" initials="" lastIdx="5" clrIdx="1"/>
  <p:cmAuthor id="2" name="Couldn’t load user" initials="" lastIdx="1" clrIdx="2"/>
  <p:cmAuthor id="3" name="Christine Matheney" initials="" lastIdx="1" clrIdx="3"/>
  <p:cmAuthor id="4" name="Kenney chan" initials="" lastIdx="3" clrIdx="4"/>
  <p:cmAuthor id="5" name="Sushma Ramchiary [Chillibreeze]" initials="SR[" lastIdx="1" clrIdx="5">
    <p:extLst>
      <p:ext uri="{19B8F6BF-5375-455C-9EA6-DF929625EA0E}">
        <p15:presenceInfo xmlns:p15="http://schemas.microsoft.com/office/powerpoint/2012/main" userId="S::sushma.r@chillibreeze.com::f31c4668-97c2-4d0f-ac42-dd7c00d1d2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75163" autoAdjust="0"/>
  </p:normalViewPr>
  <p:slideViewPr>
    <p:cSldViewPr snapToGrid="0">
      <p:cViewPr varScale="1">
        <p:scale>
          <a:sx n="47" d="100"/>
          <a:sy n="47" d="100"/>
        </p:scale>
        <p:origin x="1400" y="44"/>
      </p:cViewPr>
      <p:guideLst>
        <p:guide orient="horz" pos="2184"/>
        <p:guide pos="3840"/>
        <p:guide pos="528"/>
        <p:guide pos="31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microsoft.com/office/2016/11/relationships/changesInfo" Target="changesInfos/changesInfo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commentAuthors" Target="comment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Khoun-Oudom (TEKsystems, Inc.)" userId="bce47d16-5a6a-4ee1-a919-d0a957598ffd" providerId="ADAL" clId="{8805F673-DD27-4001-91D7-667F9E92173B}"/>
    <pc:docChg chg="delSld">
      <pc:chgData name="Amanda Khoun-Oudom (TEKsystems, Inc.)" userId="bce47d16-5a6a-4ee1-a919-d0a957598ffd" providerId="ADAL" clId="{8805F673-DD27-4001-91D7-667F9E92173B}" dt="2022-06-29T22:03:51.311" v="0" actId="47"/>
      <pc:docMkLst>
        <pc:docMk/>
      </pc:docMkLst>
      <pc:sldChg chg="del">
        <pc:chgData name="Amanda Khoun-Oudom (TEKsystems, Inc.)" userId="bce47d16-5a6a-4ee1-a919-d0a957598ffd" providerId="ADAL" clId="{8805F673-DD27-4001-91D7-667F9E92173B}" dt="2022-06-29T22:03:51.311" v="0" actId="47"/>
        <pc:sldMkLst>
          <pc:docMk/>
          <pc:sldMk cId="0" sldId="266"/>
        </pc:sldMkLst>
      </pc:sldChg>
    </pc:docChg>
  </pc:docChgLst>
  <pc:docChgLst>
    <pc:chgData name="Mary Downes (Allegis Group Holdings Inc)" userId="2179c9f7-f86d-4d11-ac08-e5af5c2d260d" providerId="ADAL" clId="{0099B78E-9862-4269-BA44-3E5D770769E0}"/>
    <pc:docChg chg="sldOrd">
      <pc:chgData name="Mary Downes (Allegis Group Holdings Inc)" userId="2179c9f7-f86d-4d11-ac08-e5af5c2d260d" providerId="ADAL" clId="{0099B78E-9862-4269-BA44-3E5D770769E0}" dt="2023-02-28T18:40:13.828" v="0" actId="20578"/>
      <pc:docMkLst>
        <pc:docMk/>
      </pc:docMkLst>
      <pc:sldChg chg="ord">
        <pc:chgData name="Mary Downes (Allegis Group Holdings Inc)" userId="2179c9f7-f86d-4d11-ac08-e5af5c2d260d" providerId="ADAL" clId="{0099B78E-9862-4269-BA44-3E5D770769E0}" dt="2023-02-28T18:40:13.828" v="0" actId="20578"/>
        <pc:sldMkLst>
          <pc:docMk/>
          <pc:sldMk cId="0" sldId="261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2-04-21T19:19:17.713" idx="1">
    <p:pos x="0" y="0"/>
    <p:text>Missing close parenthesis</p:text>
  </p:cm>
  <p:cm authorId="0" dt="2022-04-21T19:19:17.713" idx="8">
    <p:pos x="0" y="0"/>
    <p:text>4/21 - Final decision - fix parentheses. I believe it should be deleted --  "Use =SUM to sum a series of numbers and/or cells"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488dfbf3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124488dfbf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4488dfbf3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24488dfbf3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24488dfbf3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124488dfbf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4488dfbf3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124488dfbf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488dfbf3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24488dfbf3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4488dfbf3_0_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4488dfbf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24488dfbf3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24488dfbf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4488dfbf3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4488dfbf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4488dfbf3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24488dfbf3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4488dfbf3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124488dfb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24488dfbf3_0_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24488dfbf3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4488dfbf3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24488dfbf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24488dfbf3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124488dfbf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24488dfbf3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24488dfbf3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4488dfbf3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124488dfbf3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488dfbf3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24488dfbf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1d51af763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1d51af763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121d51af763_3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24488dfbf3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24488dfbf3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4488dfbf3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24488dfbf3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4488dfbf3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124488dfbf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4488dfbf3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124488dfb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24488dfbf3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124488dfbf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24488dfbf3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24488dfbf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4488dfbf3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124488dfbf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24488dfbf3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124488dfbf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4488dfbf3_0_4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24488dfbf3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4488dfbf3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4488dfbf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488dfbf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24488dfbf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4488dfbf3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124488dfbf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24488dfbf3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124488dfbf3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4488dfbf3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24488dfbf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7097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4488dfbf3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g124488dfbf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4488dfbf3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24488dfbf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1585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4488dfbf3_0_1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124488dfbf3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4488dfbf3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124488dfbf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24488dfbf3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124488dfbf3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24488dfbf3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24488dfbf3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4488dfbf3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124488dfbf3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4488dfbf3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124488dfbf3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4488dfbf3_0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24488dfbf3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24488dfbf3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24488dfbf3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4488dfbf3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488dfbf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24488dfbf3_0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124488dfbf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24488dfbf3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124488dfbf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24488dfbf3_0_2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124488dfbf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4488dfbf3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124488dfbf3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24488dfbf3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24488dfbf3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4488dfbf3_0_2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124488dfbf3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4488dfbf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4488dfbf3_0_4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124488dfbf3_0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24488dfbf3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124488dfbf3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4488dfbf3_0_2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124488dfbf3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24488dfbf3_0_2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124488dfbf3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24488dfbf3_0_2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124488dfbf3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4488dfbf3_0_3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124488dfbf3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24488dfbf3_0_3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24488dfbf3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24488dfbf3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24488dfbf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24488dfbf3_0_3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124488dfbf3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24488dfbf3_0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124488dfbf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24488dfbf3_0_3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124488dfbf3_0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4488dfbf3_0_3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124488dfbf3_0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24488dfbf3_0_3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g124488dfbf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4488dfbf3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124488dfbf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124488dfbf3_0_3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124488dfbf3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4488dfbf3_0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g124488dfbf3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24488dfbf3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g124488dfbf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24488dfbf3_0_2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124488dfbf3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4488dfbf3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124488dfbf3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24488dfbf3_0_3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24488dfbf3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24488dfbf3_0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24488dfbf3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4488dfbf3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g124488dfbf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24488dfbf3_0_2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g124488dfbf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24488dfbf3_0_3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g124488dfbf3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4488dfbf3_0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124488dfbf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24488dfbf3_0_3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124488dfbf3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24488dfbf3_0_3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124488dfbf3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4488dfbf3_0_3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g124488dfbf3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4488dfbf3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24488dfbf3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4488dfbf3_0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124488dfbf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24488dfbf3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24488dfbf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24488dfbf3_0_3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124488dfbf3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24488dfbf3_0_3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124488dfbf3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24488dfbf3_0_3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124488dfbf3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24488dfbf3_0_3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124488dfbf3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4488dfbf3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24488dfbf3_0_4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g124488dfbf3_0_4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24488dfbf3_0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g124488dfbf3_0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24488dfbf3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g124488dfbf3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24488dfbf3_0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124488dfbf3_0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4488dfbf3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124488dfbf3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4488dfbf3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124488dfbf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4488dfbf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4488dfbf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8F86527F-B7BB-AF49-9D34-D1BF54FE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30564-C64B-8E46-9139-9003B0DD2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25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0211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635300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849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88594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58122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9A66667-56DD-0944-88F2-9EEF75B94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23824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62457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71872"/>
            <a:ext cx="4161981" cy="86177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56404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998113"/>
            <a:ext cx="4161981" cy="86177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53005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61555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6181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568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671763"/>
            <a:ext cx="4167887" cy="861774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CF735-8822-D546-BDF3-65F86EE07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3525" y="-32320"/>
            <a:ext cx="6848476" cy="6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7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88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336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944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93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22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16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60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028965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430887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5968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300680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350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pos="384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66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99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8" pos="3840">
          <p15:clr>
            <a:srgbClr val="F26B43"/>
          </p15:clr>
        </p15:guide>
        <p15:guide id="29" pos="5576">
          <p15:clr>
            <a:srgbClr val="F26B43"/>
          </p15:clr>
        </p15:guide>
        <p15:guide id="30" pos="2105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688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2" pos="2682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905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righ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80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543">
          <p15:clr>
            <a:srgbClr val="A4A3A4"/>
          </p15:clr>
        </p15:guide>
        <p15:guide id="21" pos="3726">
          <p15:clr>
            <a:srgbClr val="A4A3A4"/>
          </p15:clr>
        </p15:guide>
        <p15:guide id="22" pos="2048">
          <p15:clr>
            <a:srgbClr val="A4A3A4"/>
          </p15:clr>
        </p15:guide>
        <p15:guide id="23" pos="1865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lef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640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954">
          <p15:clr>
            <a:srgbClr val="A4A3A4"/>
          </p15:clr>
        </p15:guide>
        <p15:guide id="21" pos="4137">
          <p15:clr>
            <a:srgbClr val="A4A3A4"/>
          </p15:clr>
        </p15:guide>
        <p15:guide id="22" pos="5816">
          <p15:clr>
            <a:srgbClr val="A4A3A4"/>
          </p15:clr>
        </p15:guide>
        <p15:guide id="23" pos="563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16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29260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038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7" orient="horz" pos="2880">
          <p15:clr>
            <a:srgbClr val="A4A3A4"/>
          </p15:clr>
        </p15:guide>
        <p15:guide id="8" orient="horz" pos="1622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09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9" orient="horz" pos="1125">
          <p15:clr>
            <a:srgbClr val="A4A3A4"/>
          </p15:clr>
        </p15:guide>
        <p15:guide id="10" orient="horz" pos="1263">
          <p15:clr>
            <a:srgbClr val="F26B43"/>
          </p15:clr>
        </p15:guide>
        <p15:guide id="11" orient="horz" pos="1308">
          <p15:clr>
            <a:srgbClr val="A4A3A4"/>
          </p15:clr>
        </p15:guide>
        <p15:guide id="12" orient="horz" pos="3009">
          <p15:clr>
            <a:srgbClr val="A4A3A4"/>
          </p15:clr>
        </p15:guide>
        <p15:guide id="13" orient="horz" pos="3054">
          <p15:clr>
            <a:srgbClr val="F26B43"/>
          </p15:clr>
        </p15:guide>
        <p15:guide id="14" orient="horz" pos="3192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482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15" pos="3840">
          <p15:clr>
            <a:srgbClr val="F26B43"/>
          </p15:clr>
        </p15:guide>
        <p15:guide id="16" pos="2105">
          <p15:clr>
            <a:srgbClr val="F26B43"/>
          </p15:clr>
        </p15:guide>
        <p15:guide id="17" pos="5575">
          <p15:clr>
            <a:srgbClr val="F26B43"/>
          </p15:clr>
        </p15:guide>
        <p15:guide id="18" pos="5529">
          <p15:clr>
            <a:srgbClr val="A4A3A4"/>
          </p15:clr>
        </p15:guide>
        <p15:guide id="19" pos="2150">
          <p15:clr>
            <a:srgbClr val="A4A3A4"/>
          </p15:clr>
        </p15:guide>
        <p15:guide id="20" pos="1967">
          <p15:clr>
            <a:srgbClr val="A4A3A4"/>
          </p15:clr>
        </p15:guide>
        <p15:guide id="21" pos="5714">
          <p15:clr>
            <a:srgbClr val="A4A3A4"/>
          </p15:clr>
        </p15:guide>
        <p15:guide id="22" pos="3749">
          <p15:clr>
            <a:srgbClr val="A4A3A4"/>
          </p15:clr>
        </p15:guide>
        <p15:guide id="23" pos="3932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03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8" orient="horz" pos="1622">
          <p15:clr>
            <a:srgbClr val="A4A3A4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x1-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632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7" orient="horz" pos="2880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C4B60698-9D0C-2245-AB54-408320A046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4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1A0A0744-85F1-0F43-8CD0-F540C13B0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04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083374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1860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5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7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emf"/><Relationship Id="rId4" Type="http://schemas.openxmlformats.org/officeDocument/2006/relationships/image" Target="../media/image23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e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7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7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7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7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9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upport.microsoft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microsoft.com/en-us/store/workshops-training-and-events" TargetMode="Externa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6280D4C-F305-FBDA-27EA-6CDC842F92B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854" t="14695" r="6096" b="15594"/>
          <a:stretch/>
        </p:blipFill>
        <p:spPr>
          <a:xfrm>
            <a:off x="4308859" y="965200"/>
            <a:ext cx="7294879" cy="4927600"/>
          </a:xfrm>
          <a:custGeom>
            <a:avLst/>
            <a:gdLst>
              <a:gd name="connsiteX0" fmla="*/ 0 w 7294879"/>
              <a:gd name="connsiteY0" fmla="*/ 0 h 4927600"/>
              <a:gd name="connsiteX1" fmla="*/ 7294879 w 7294879"/>
              <a:gd name="connsiteY1" fmla="*/ 0 h 4927600"/>
              <a:gd name="connsiteX2" fmla="*/ 7294879 w 7294879"/>
              <a:gd name="connsiteY2" fmla="*/ 4927600 h 4927600"/>
              <a:gd name="connsiteX3" fmla="*/ 0 w 7294879"/>
              <a:gd name="connsiteY3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879" h="4927600">
                <a:moveTo>
                  <a:pt x="0" y="0"/>
                </a:moveTo>
                <a:lnTo>
                  <a:pt x="7294879" y="0"/>
                </a:lnTo>
                <a:lnTo>
                  <a:pt x="7294879" y="4927600"/>
                </a:lnTo>
                <a:lnTo>
                  <a:pt x="0" y="49276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97E1AD7-7751-5DA7-6328-01DC9B8C0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598004"/>
            <a:ext cx="3397250" cy="1661993"/>
          </a:xfrm>
        </p:spPr>
        <p:txBody>
          <a:bodyPr anchor="ctr"/>
          <a:lstStyle/>
          <a:p>
            <a:r>
              <a:rPr lang="en-US">
                <a:solidFill>
                  <a:schemeClr val="tx2"/>
                </a:solidFill>
              </a:rPr>
              <a:t>Working with modern technology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44EC13E-3A53-9563-C4CD-3848DEC5E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5D68EAF-C0A0-E841-B8B5-E19A5FB0A9EB}"/>
              </a:ext>
            </a:extLst>
          </p:cNvPr>
          <p:cNvGrpSpPr/>
          <p:nvPr/>
        </p:nvGrpSpPr>
        <p:grpSpPr>
          <a:xfrm>
            <a:off x="5371732" y="2818884"/>
            <a:ext cx="4517262" cy="1220232"/>
            <a:chOff x="5505450" y="2552700"/>
            <a:chExt cx="4517262" cy="12202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D46537-8B17-F14C-8124-636C570D059A}"/>
                </a:ext>
              </a:extLst>
            </p:cNvPr>
            <p:cNvSpPr txBox="1"/>
            <p:nvPr/>
          </p:nvSpPr>
          <p:spPr>
            <a:xfrm>
              <a:off x="5505450" y="3403600"/>
              <a:ext cx="451726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Modifying documents with Styles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0637E2-B899-9199-6C8A-F4C425FD682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C08412-AAC9-8517-BBCF-7A67184DA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8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EB063-3EA3-AAE2-BAC7-06353EF28756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Resume 1.docx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D70F37-04C9-81DB-FD1F-2C8E466E8DA2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968036-3369-88A4-1B6D-4D36D12F6B28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1"/>
                  </a:solidFill>
                  <a:latin typeface="+mj-lt"/>
                  <a:cs typeface="Segoe UI" pitchFamily="34" charset="0"/>
                </a:rPr>
                <a:t>Apply new styles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7258ED-0C05-A1E6-5B2E-4CB2C6057F2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35BBF40-A4C4-9BFD-E90D-23A9CBFB25E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B989666F-7D41-E9EA-D346-260D4F4801F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A2644E9-1483-3379-2D03-0481542FD29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2" name="Graphic 21" descr="Checkmark outline">
                <a:extLst>
                  <a:ext uri="{FF2B5EF4-FFF2-40B4-BE49-F238E27FC236}">
                    <a16:creationId xmlns:a16="http://schemas.microsoft.com/office/drawing/2014/main" id="{312825E7-80B8-9167-8EE0-3EB0A2C81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9EDDDEF-C5DD-15D3-1E33-1F749C5B96A1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EF92072-A4A7-F1AD-60EA-5518DD5230EE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Adjust your text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70CF2FE-A77A-91C2-01B2-D9C19B399CF0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483C01F-3ABA-A1E0-6A00-3C1C4C5A20F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505BA7A0-37DB-B7C4-96C1-AAC27F1C027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B62AA45-2026-A0D5-7A7C-8695CCAE6C0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9" name="Graphic 28" descr="Checkmark outline">
                <a:extLst>
                  <a:ext uri="{FF2B5EF4-FFF2-40B4-BE49-F238E27FC236}">
                    <a16:creationId xmlns:a16="http://schemas.microsoft.com/office/drawing/2014/main" id="{183DFBF0-3E2D-8B97-C545-B7ACC639B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F2CB70BB-1B9B-59DB-182B-B83EE90772A5}"/>
              </a:ext>
            </a:extLst>
          </p:cNvPr>
          <p:cNvSpPr txBox="1"/>
          <p:nvPr/>
        </p:nvSpPr>
        <p:spPr>
          <a:xfrm>
            <a:off x="6013260" y="1855062"/>
            <a:ext cx="510877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1"/>
                </a:solidFill>
                <a:latin typeface="+mj-lt"/>
              </a:rPr>
              <a:t>Elevate Your Documents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19966B42-BA21-D903-9622-649D71CD06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A7D1CB-D62D-19B2-FAF1-A2681D04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Changing Margins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A525881-5176-A2D4-9D80-4961F7905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B162CE-09C5-8A51-C289-F2871D07BA15}"/>
              </a:ext>
            </a:extLst>
          </p:cNvPr>
          <p:cNvGrpSpPr/>
          <p:nvPr/>
        </p:nvGrpSpPr>
        <p:grpSpPr>
          <a:xfrm>
            <a:off x="5371732" y="2818884"/>
            <a:ext cx="2830903" cy="1220232"/>
            <a:chOff x="5505450" y="2552700"/>
            <a:chExt cx="2830903" cy="12202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436827-AB71-B829-264F-B1F4A9094FA2}"/>
                </a:ext>
              </a:extLst>
            </p:cNvPr>
            <p:cNvSpPr txBox="1"/>
            <p:nvPr/>
          </p:nvSpPr>
          <p:spPr>
            <a:xfrm>
              <a:off x="5505450" y="3403600"/>
              <a:ext cx="247022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Adjusting margins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D387FE-2F9A-6B1E-7999-2D026F308303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A7A6AD-8106-732E-EE43-F597FAB8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8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BBA20B-F61A-5D48-3190-19438D3FBF88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Resume 2.docx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1D92705-A751-5BA0-E51A-2A5EE1C06AEE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36D33BC-6935-7CD1-5593-2F81C991B861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Apply margins in a document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1B07690-3C17-A707-40D0-5C74C540067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6C3A19C-1E37-9FA9-6F24-F37DC29A073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71556A1-50D1-F3C5-94B3-B9A9D12ACF3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21E46CA-34D6-829D-C2F1-506CEBB0C20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569BCB0B-E5E2-F027-5935-19D3F75EB6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7549F9-6301-44CE-E58B-CDA9B34DA62C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30553A-4B61-D475-2380-1DB5AA6BD56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Review the content change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07CB7D-1697-7BD6-28C7-5C6ED8D0FF36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AEB63C7-4A5F-DE5A-86FD-9DB43C9626C8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1BFB9307-9A19-67AB-CADB-45F5372C02E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74AA8C1-51E0-5683-DC5F-83454C1E5A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1BD76A51-E4EF-BE33-7B91-0171D1080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377E7B-5EED-C96D-6E43-A9E302B3AF7D}"/>
              </a:ext>
            </a:extLst>
          </p:cNvPr>
          <p:cNvSpPr txBox="1"/>
          <p:nvPr/>
        </p:nvSpPr>
        <p:spPr>
          <a:xfrm>
            <a:off x="6013260" y="1855062"/>
            <a:ext cx="50991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Reshape your document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F02E916F-116A-8843-4B4A-33E5A3C115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2A76FE-E91D-236C-4552-244CCD49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PDF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184C36-2026-5B57-208A-6734C135C6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2159000"/>
            <a:ext cx="2540000" cy="2540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F334B7-5068-A750-7DDF-C5096E2F9B43}"/>
              </a:ext>
            </a:extLst>
          </p:cNvPr>
          <p:cNvGrpSpPr/>
          <p:nvPr/>
        </p:nvGrpSpPr>
        <p:grpSpPr>
          <a:xfrm>
            <a:off x="4037859" y="2195036"/>
            <a:ext cx="7723929" cy="2467928"/>
            <a:chOff x="5505450" y="2552700"/>
            <a:chExt cx="7723929" cy="246792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B4227-2D0B-0FAA-AF4C-6E9A7C632536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147732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A computer file format for the transmission of a multimedia document that is not intended to be edited further and appears unaltered in most computer environments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DF2434-C10C-144C-1A20-13772F772157}"/>
                </a:ext>
              </a:extLst>
            </p:cNvPr>
            <p:cNvSpPr txBox="1"/>
            <p:nvPr/>
          </p:nvSpPr>
          <p:spPr>
            <a:xfrm>
              <a:off x="5505450" y="2552700"/>
              <a:ext cx="709489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Portable Document Format (PDF) 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D19930D-2DC4-035E-0CA0-FD33276B8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5568361-B62C-386E-7003-3ADFAC31BF26}"/>
              </a:ext>
            </a:extLst>
          </p:cNvPr>
          <p:cNvGrpSpPr/>
          <p:nvPr/>
        </p:nvGrpSpPr>
        <p:grpSpPr>
          <a:xfrm>
            <a:off x="5371732" y="2818884"/>
            <a:ext cx="4664739" cy="1220232"/>
            <a:chOff x="5505450" y="2552700"/>
            <a:chExt cx="4664739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AE2B1F-ADE6-18F4-CE29-33D7028C7A42}"/>
                </a:ext>
              </a:extLst>
            </p:cNvPr>
            <p:cNvSpPr txBox="1"/>
            <p:nvPr/>
          </p:nvSpPr>
          <p:spPr>
            <a:xfrm>
              <a:off x="5505450" y="3403600"/>
              <a:ext cx="466473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Printing Word documents digitally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A00A6F-31AA-547D-089F-E40116A84942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391C76-4982-7748-A4FF-812B5C7C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D726EF-3125-40FE-5C6C-40B9187D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8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1D8F24-9735-FE4A-D095-3E25B836EDB3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Resume 3.docx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3D7576-6294-E6A3-93E6-D9FE22723D18}"/>
              </a:ext>
            </a:extLst>
          </p:cNvPr>
          <p:cNvGrpSpPr/>
          <p:nvPr/>
        </p:nvGrpSpPr>
        <p:grpSpPr>
          <a:xfrm>
            <a:off x="6013260" y="2123630"/>
            <a:ext cx="5596128" cy="950976"/>
            <a:chOff x="4905176" y="1807580"/>
            <a:chExt cx="5596128" cy="9509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01C187-45AE-C5EC-FB85-0F0D8E57AB3A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Finalize your document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9A9CDD5-2279-623E-00A0-82A5EBF7469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7629857-BC4C-2955-814C-EF51F72D850E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FEE72BA-51B2-1E4E-37C3-484D41F02D93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F1B52A9-A1C8-A8FD-4F34-7C7A7806F9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 descr="Checkmark outline">
                <a:extLst>
                  <a:ext uri="{FF2B5EF4-FFF2-40B4-BE49-F238E27FC236}">
                    <a16:creationId xmlns:a16="http://schemas.microsoft.com/office/drawing/2014/main" id="{6282ABBC-345C-0BB7-C368-3772B2852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60A573-F8E5-D02D-4EDF-D409B200E798}"/>
              </a:ext>
            </a:extLst>
          </p:cNvPr>
          <p:cNvGrpSpPr/>
          <p:nvPr/>
        </p:nvGrpSpPr>
        <p:grpSpPr>
          <a:xfrm>
            <a:off x="6013260" y="3275774"/>
            <a:ext cx="5596128" cy="950976"/>
            <a:chOff x="4905176" y="2940813"/>
            <a:chExt cx="5596128" cy="9509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8B4D2F-9187-DE9A-7C5E-E712AFFA0322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Save as PDF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0D2DF2-4716-6A30-6D9A-56923D713012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4D0EC1C-1565-10E4-EBCD-F35C73A51C3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A173B69-25EC-2135-0B4A-52805DD63BA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896C620-274F-C6B4-A08C-0B05B657AC6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5" name="Graphic 14" descr="Checkmark outline">
                <a:extLst>
                  <a:ext uri="{FF2B5EF4-FFF2-40B4-BE49-F238E27FC236}">
                    <a16:creationId xmlns:a16="http://schemas.microsoft.com/office/drawing/2014/main" id="{DF6D5820-33C1-27D6-2348-5CC607DB47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4CAB32D-DBDD-4948-4367-3C6EEE907CBA}"/>
              </a:ext>
            </a:extLst>
          </p:cNvPr>
          <p:cNvSpPr txBox="1"/>
          <p:nvPr/>
        </p:nvSpPr>
        <p:spPr>
          <a:xfrm>
            <a:off x="6013260" y="1078874"/>
            <a:ext cx="310662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Creating a PDF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D2656D9E-7E0E-F9BA-485A-EC106C07A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181009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CE3A93-97DD-A4F4-1413-C01A8640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Printing Documents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34C64E0-1D9B-2DDA-34D5-C2D3B362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4651245-6547-472D-9518-4F4FB8BC3B7C}"/>
              </a:ext>
            </a:extLst>
          </p:cNvPr>
          <p:cNvGrpSpPr/>
          <p:nvPr/>
        </p:nvGrpSpPr>
        <p:grpSpPr>
          <a:xfrm>
            <a:off x="5371732" y="2818884"/>
            <a:ext cx="3505768" cy="1220232"/>
            <a:chOff x="5505450" y="2552700"/>
            <a:chExt cx="3505768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320A06-03DC-CA11-6DA7-D40A16EF0494}"/>
                </a:ext>
              </a:extLst>
            </p:cNvPr>
            <p:cNvSpPr txBox="1"/>
            <p:nvPr/>
          </p:nvSpPr>
          <p:spPr>
            <a:xfrm>
              <a:off x="5505450" y="3403600"/>
              <a:ext cx="350576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Printing Word documents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3DF5C3-4C21-CB4D-10D7-B4C70F37C46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8D41CE-4B43-2FE3-B249-3F1C681B1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00247C6-FC2D-6B1D-DECF-16FD5E7DC036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Resume 3.docx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E2166098-FE08-4460-8B60-798973C8A17F}"/>
              </a:ext>
            </a:extLst>
          </p:cNvPr>
          <p:cNvSpPr txBox="1">
            <a:spLocks/>
          </p:cNvSpPr>
          <p:nvPr/>
        </p:nvSpPr>
        <p:spPr>
          <a:xfrm>
            <a:off x="584200" y="874752"/>
            <a:ext cx="11025187" cy="553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32742">
              <a:spcBef>
                <a:spcPct val="0"/>
              </a:spcBef>
            </a:pPr>
            <a:r>
              <a:rPr lang="en-IN" sz="3600" kern="1200" spc="-5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Set Your Printer Destination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5A65637-1385-7B46-57B8-B5C2601C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546" y="2525486"/>
            <a:ext cx="2573948" cy="25739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3EB788-D969-8CCE-0108-2FEF10341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3536" y="2237516"/>
            <a:ext cx="2952348" cy="295234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A429F6F-8DEC-988F-E29C-B62C461817F5}"/>
              </a:ext>
            </a:extLst>
          </p:cNvPr>
          <p:cNvGrpSpPr/>
          <p:nvPr/>
        </p:nvGrpSpPr>
        <p:grpSpPr>
          <a:xfrm>
            <a:off x="4742392" y="1428750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11D5EA-AD08-9DC1-3B3C-B9A2EE94D1A1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Finalize your document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BC505CC-D5B7-9CB6-BA71-F876031C710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D33475F-852F-FC77-A62C-7053CACDEDB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5D3C51F-7890-CAFC-F3E3-90CC17CC6B1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8E7D5C7-98CC-1977-CCAB-A7D194D628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AD952DEF-5406-208D-AD25-0D6C1CBA56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BDF632-4C8D-33AE-7648-66A1D180AF4C}"/>
              </a:ext>
            </a:extLst>
          </p:cNvPr>
          <p:cNvGrpSpPr/>
          <p:nvPr/>
        </p:nvGrpSpPr>
        <p:grpSpPr>
          <a:xfrm>
            <a:off x="4742392" y="2726245"/>
            <a:ext cx="5596128" cy="950976"/>
            <a:chOff x="4905176" y="1807580"/>
            <a:chExt cx="5596128" cy="9509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822133-3868-9064-2288-687C65B4408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Select your printer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495C0C-E40A-9072-A394-D54D29DA40BC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6B77A42-C772-686E-14E9-E6E4EFDF68D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0BF5261-A817-EC1D-643B-6D17E38A8CF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C724019-70B4-04A2-E6F2-4A8771D167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5" name="Graphic 14" descr="Checkmark outline">
                <a:extLst>
                  <a:ext uri="{FF2B5EF4-FFF2-40B4-BE49-F238E27FC236}">
                    <a16:creationId xmlns:a16="http://schemas.microsoft.com/office/drawing/2014/main" id="{C9E269A7-59A1-D7B6-E5A7-F7D25339A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1D98C1-59D0-1DCD-5437-CE3447309EBD}"/>
              </a:ext>
            </a:extLst>
          </p:cNvPr>
          <p:cNvGrpSpPr/>
          <p:nvPr/>
        </p:nvGrpSpPr>
        <p:grpSpPr>
          <a:xfrm>
            <a:off x="4742392" y="4023740"/>
            <a:ext cx="5596128" cy="950976"/>
            <a:chOff x="4905176" y="1807580"/>
            <a:chExt cx="5596128" cy="9509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5D65509-D9E8-30ED-0DB0-0FDE246C550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Confirm settings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D5E6B76-FEF2-3CA0-E21A-E253721E601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DFCD427-10AC-0121-5D11-E86FC42CCD6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D22F9F2-51F3-DC80-DF33-BB52DDCCB6BA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DE06938-1648-C2DB-A290-2118674B31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2" name="Graphic 21" descr="Checkmark outline">
                <a:extLst>
                  <a:ext uri="{FF2B5EF4-FFF2-40B4-BE49-F238E27FC236}">
                    <a16:creationId xmlns:a16="http://schemas.microsoft.com/office/drawing/2014/main" id="{9586E646-277B-2AFA-2551-414E75D4E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248C4D-6D22-1F5D-2178-4F5205075FF2}"/>
              </a:ext>
            </a:extLst>
          </p:cNvPr>
          <p:cNvGrpSpPr/>
          <p:nvPr/>
        </p:nvGrpSpPr>
        <p:grpSpPr>
          <a:xfrm>
            <a:off x="4742392" y="5321236"/>
            <a:ext cx="5596128" cy="950976"/>
            <a:chOff x="4905176" y="1807580"/>
            <a:chExt cx="5596128" cy="95097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479CF5-479C-4868-2EAA-A7166656BC30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Print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4AD5AAF-434D-74EF-5F08-04E7AE114812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8A140820-21A9-80B2-BDB6-90D14691582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87D192A-2ED0-96D0-582F-23FF10A39C4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362CAA55-B849-3871-0E4F-2EF78CFCD7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9" name="Graphic 28" descr="Checkmark outline">
                <a:extLst>
                  <a:ext uri="{FF2B5EF4-FFF2-40B4-BE49-F238E27FC236}">
                    <a16:creationId xmlns:a16="http://schemas.microsoft.com/office/drawing/2014/main" id="{BBEB2CAD-D18B-1415-E101-D5BAE07060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32" name="Title 9">
            <a:extLst>
              <a:ext uri="{FF2B5EF4-FFF2-40B4-BE49-F238E27FC236}">
                <a16:creationId xmlns:a16="http://schemas.microsoft.com/office/drawing/2014/main" id="{1B994281-9A32-A802-2849-A892E57326BA}"/>
              </a:ext>
            </a:extLst>
          </p:cNvPr>
          <p:cNvSpPr txBox="1">
            <a:spLocks/>
          </p:cNvSpPr>
          <p:nvPr/>
        </p:nvSpPr>
        <p:spPr>
          <a:xfrm>
            <a:off x="4742391" y="420688"/>
            <a:ext cx="6864391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IN" sz="3600"/>
              <a:t>Print Your Resume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DE70410-5195-4DB0-AC58-6F40B31AB470}"/>
              </a:ext>
            </a:extLst>
          </p:cNvPr>
          <p:cNvGrpSpPr/>
          <p:nvPr/>
        </p:nvGrpSpPr>
        <p:grpSpPr>
          <a:xfrm>
            <a:off x="575874" y="2425295"/>
            <a:ext cx="2850372" cy="2850372"/>
            <a:chOff x="5641186" y="4436667"/>
            <a:chExt cx="854864" cy="854864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8258AE2-34FE-338A-CD81-AE7444DEC5CC}"/>
                </a:ext>
              </a:extLst>
            </p:cNvPr>
            <p:cNvSpPr/>
            <p:nvPr/>
          </p:nvSpPr>
          <p:spPr bwMode="auto">
            <a:xfrm>
              <a:off x="5641186" y="4436667"/>
              <a:ext cx="854864" cy="8548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err="1"/>
            </a:p>
          </p:txBody>
        </p:sp>
        <p:sp>
          <p:nvSpPr>
            <p:cNvPr id="38" name="Graphic 2">
              <a:extLst>
                <a:ext uri="{FF2B5EF4-FFF2-40B4-BE49-F238E27FC236}">
                  <a16:creationId xmlns:a16="http://schemas.microsoft.com/office/drawing/2014/main" id="{47A0F08A-1ED0-2646-95A3-1FF0B475E36A}"/>
                </a:ext>
              </a:extLst>
            </p:cNvPr>
            <p:cNvSpPr/>
            <p:nvPr/>
          </p:nvSpPr>
          <p:spPr>
            <a:xfrm>
              <a:off x="5842463" y="4437855"/>
              <a:ext cx="457082" cy="599875"/>
            </a:xfrm>
            <a:custGeom>
              <a:avLst/>
              <a:gdLst>
                <a:gd name="connsiteX0" fmla="*/ 435883 w 866775"/>
                <a:gd name="connsiteY0" fmla="*/ 7144 h 866775"/>
                <a:gd name="connsiteX1" fmla="*/ 7144 w 866775"/>
                <a:gd name="connsiteY1" fmla="*/ 435654 h 866775"/>
                <a:gd name="connsiteX2" fmla="*/ 435883 w 866775"/>
                <a:gd name="connsiteY2" fmla="*/ 864394 h 866775"/>
                <a:gd name="connsiteX3" fmla="*/ 864394 w 866775"/>
                <a:gd name="connsiteY3" fmla="*/ 435654 h 866775"/>
                <a:gd name="connsiteX4" fmla="*/ 435883 w 866775"/>
                <a:gd name="connsiteY4" fmla="*/ 7144 h 866775"/>
                <a:gd name="connsiteX5" fmla="*/ 644300 w 866775"/>
                <a:gd name="connsiteY5" fmla="*/ 353682 h 866775"/>
                <a:gd name="connsiteX6" fmla="*/ 410499 w 866775"/>
                <a:gd name="connsiteY6" fmla="*/ 587473 h 866775"/>
                <a:gd name="connsiteX7" fmla="*/ 407575 w 866775"/>
                <a:gd name="connsiteY7" fmla="*/ 590169 h 866775"/>
                <a:gd name="connsiteX8" fmla="*/ 405555 w 866775"/>
                <a:gd name="connsiteY8" fmla="*/ 592188 h 866775"/>
                <a:gd name="connsiteX9" fmla="*/ 395678 w 866775"/>
                <a:gd name="connsiteY9" fmla="*/ 599827 h 866775"/>
                <a:gd name="connsiteX10" fmla="*/ 395459 w 866775"/>
                <a:gd name="connsiteY10" fmla="*/ 600056 h 866775"/>
                <a:gd name="connsiteX11" fmla="*/ 385582 w 866775"/>
                <a:gd name="connsiteY11" fmla="*/ 604771 h 866775"/>
                <a:gd name="connsiteX12" fmla="*/ 376152 w 866775"/>
                <a:gd name="connsiteY12" fmla="*/ 607019 h 866775"/>
                <a:gd name="connsiteX13" fmla="*/ 371437 w 866775"/>
                <a:gd name="connsiteY13" fmla="*/ 607019 h 866775"/>
                <a:gd name="connsiteX14" fmla="*/ 346958 w 866775"/>
                <a:gd name="connsiteY14" fmla="*/ 598265 h 866775"/>
                <a:gd name="connsiteX15" fmla="*/ 344938 w 866775"/>
                <a:gd name="connsiteY15" fmla="*/ 596922 h 866775"/>
                <a:gd name="connsiteX16" fmla="*/ 339328 w 866775"/>
                <a:gd name="connsiteY16" fmla="*/ 592426 h 866775"/>
                <a:gd name="connsiteX17" fmla="*/ 336861 w 866775"/>
                <a:gd name="connsiteY17" fmla="*/ 590179 h 866775"/>
                <a:gd name="connsiteX18" fmla="*/ 227238 w 866775"/>
                <a:gd name="connsiteY18" fmla="*/ 480793 h 866775"/>
                <a:gd name="connsiteX19" fmla="*/ 207254 w 866775"/>
                <a:gd name="connsiteY19" fmla="*/ 441712 h 866775"/>
                <a:gd name="connsiteX20" fmla="*/ 223428 w 866775"/>
                <a:gd name="connsiteY20" fmla="*/ 408022 h 866775"/>
                <a:gd name="connsiteX21" fmla="*/ 257566 w 866775"/>
                <a:gd name="connsiteY21" fmla="*/ 391401 h 866775"/>
                <a:gd name="connsiteX22" fmla="*/ 296647 w 866775"/>
                <a:gd name="connsiteY22" fmla="*/ 411394 h 866775"/>
                <a:gd name="connsiteX23" fmla="*/ 372332 w 866775"/>
                <a:gd name="connsiteY23" fmla="*/ 487080 h 866775"/>
                <a:gd name="connsiteX24" fmla="*/ 575129 w 866775"/>
                <a:gd name="connsiteY24" fmla="*/ 284512 h 866775"/>
                <a:gd name="connsiteX25" fmla="*/ 614210 w 866775"/>
                <a:gd name="connsiteY25" fmla="*/ 264300 h 866775"/>
                <a:gd name="connsiteX26" fmla="*/ 647900 w 866775"/>
                <a:gd name="connsiteY26" fmla="*/ 280692 h 866775"/>
                <a:gd name="connsiteX27" fmla="*/ 664293 w 866775"/>
                <a:gd name="connsiteY27" fmla="*/ 314382 h 866775"/>
                <a:gd name="connsiteX28" fmla="*/ 644300 w 866775"/>
                <a:gd name="connsiteY28" fmla="*/ 353682 h 866775"/>
                <a:gd name="connsiteX0" fmla="*/ 428739 w 857250"/>
                <a:gd name="connsiteY0" fmla="*/ 0 h 857250"/>
                <a:gd name="connsiteX1" fmla="*/ 637156 w 857250"/>
                <a:gd name="connsiteY1" fmla="*/ 346538 h 857250"/>
                <a:gd name="connsiteX2" fmla="*/ 403355 w 857250"/>
                <a:gd name="connsiteY2" fmla="*/ 580329 h 857250"/>
                <a:gd name="connsiteX3" fmla="*/ 400431 w 857250"/>
                <a:gd name="connsiteY3" fmla="*/ 583025 h 857250"/>
                <a:gd name="connsiteX4" fmla="*/ 398411 w 857250"/>
                <a:gd name="connsiteY4" fmla="*/ 585044 h 857250"/>
                <a:gd name="connsiteX5" fmla="*/ 388534 w 857250"/>
                <a:gd name="connsiteY5" fmla="*/ 592683 h 857250"/>
                <a:gd name="connsiteX6" fmla="*/ 388315 w 857250"/>
                <a:gd name="connsiteY6" fmla="*/ 592912 h 857250"/>
                <a:gd name="connsiteX7" fmla="*/ 378438 w 857250"/>
                <a:gd name="connsiteY7" fmla="*/ 597627 h 857250"/>
                <a:gd name="connsiteX8" fmla="*/ 369008 w 857250"/>
                <a:gd name="connsiteY8" fmla="*/ 599875 h 857250"/>
                <a:gd name="connsiteX9" fmla="*/ 364293 w 857250"/>
                <a:gd name="connsiteY9" fmla="*/ 599875 h 857250"/>
                <a:gd name="connsiteX10" fmla="*/ 339814 w 857250"/>
                <a:gd name="connsiteY10" fmla="*/ 591121 h 857250"/>
                <a:gd name="connsiteX11" fmla="*/ 337794 w 857250"/>
                <a:gd name="connsiteY11" fmla="*/ 589778 h 857250"/>
                <a:gd name="connsiteX12" fmla="*/ 332184 w 857250"/>
                <a:gd name="connsiteY12" fmla="*/ 585282 h 857250"/>
                <a:gd name="connsiteX13" fmla="*/ 329717 w 857250"/>
                <a:gd name="connsiteY13" fmla="*/ 583035 h 857250"/>
                <a:gd name="connsiteX14" fmla="*/ 220094 w 857250"/>
                <a:gd name="connsiteY14" fmla="*/ 473649 h 857250"/>
                <a:gd name="connsiteX15" fmla="*/ 200110 w 857250"/>
                <a:gd name="connsiteY15" fmla="*/ 434568 h 857250"/>
                <a:gd name="connsiteX16" fmla="*/ 216284 w 857250"/>
                <a:gd name="connsiteY16" fmla="*/ 400878 h 857250"/>
                <a:gd name="connsiteX17" fmla="*/ 250422 w 857250"/>
                <a:gd name="connsiteY17" fmla="*/ 384257 h 857250"/>
                <a:gd name="connsiteX18" fmla="*/ 289503 w 857250"/>
                <a:gd name="connsiteY18" fmla="*/ 404250 h 857250"/>
                <a:gd name="connsiteX19" fmla="*/ 365188 w 857250"/>
                <a:gd name="connsiteY19" fmla="*/ 479936 h 857250"/>
                <a:gd name="connsiteX20" fmla="*/ 567985 w 857250"/>
                <a:gd name="connsiteY20" fmla="*/ 277368 h 857250"/>
                <a:gd name="connsiteX21" fmla="*/ 607066 w 857250"/>
                <a:gd name="connsiteY21" fmla="*/ 257156 h 857250"/>
                <a:gd name="connsiteX22" fmla="*/ 640756 w 857250"/>
                <a:gd name="connsiteY22" fmla="*/ 273548 h 857250"/>
                <a:gd name="connsiteX23" fmla="*/ 657149 w 857250"/>
                <a:gd name="connsiteY23" fmla="*/ 307238 h 857250"/>
                <a:gd name="connsiteX24" fmla="*/ 637156 w 857250"/>
                <a:gd name="connsiteY24" fmla="*/ 346538 h 857250"/>
                <a:gd name="connsiteX25" fmla="*/ 0 w 857250"/>
                <a:gd name="connsiteY25" fmla="*/ 428510 h 857250"/>
                <a:gd name="connsiteX26" fmla="*/ 428739 w 857250"/>
                <a:gd name="connsiteY26" fmla="*/ 857250 h 857250"/>
                <a:gd name="connsiteX27" fmla="*/ 857250 w 857250"/>
                <a:gd name="connsiteY27" fmla="*/ 428510 h 857250"/>
                <a:gd name="connsiteX28" fmla="*/ 520179 w 857250"/>
                <a:gd name="connsiteY28" fmla="*/ 91440 h 857250"/>
                <a:gd name="connsiteX0" fmla="*/ 428739 w 857250"/>
                <a:gd name="connsiteY0" fmla="*/ 0 h 857250"/>
                <a:gd name="connsiteX1" fmla="*/ 637156 w 857250"/>
                <a:gd name="connsiteY1" fmla="*/ 346538 h 857250"/>
                <a:gd name="connsiteX2" fmla="*/ 403355 w 857250"/>
                <a:gd name="connsiteY2" fmla="*/ 580329 h 857250"/>
                <a:gd name="connsiteX3" fmla="*/ 400431 w 857250"/>
                <a:gd name="connsiteY3" fmla="*/ 583025 h 857250"/>
                <a:gd name="connsiteX4" fmla="*/ 398411 w 857250"/>
                <a:gd name="connsiteY4" fmla="*/ 585044 h 857250"/>
                <a:gd name="connsiteX5" fmla="*/ 388534 w 857250"/>
                <a:gd name="connsiteY5" fmla="*/ 592683 h 857250"/>
                <a:gd name="connsiteX6" fmla="*/ 388315 w 857250"/>
                <a:gd name="connsiteY6" fmla="*/ 592912 h 857250"/>
                <a:gd name="connsiteX7" fmla="*/ 378438 w 857250"/>
                <a:gd name="connsiteY7" fmla="*/ 597627 h 857250"/>
                <a:gd name="connsiteX8" fmla="*/ 369008 w 857250"/>
                <a:gd name="connsiteY8" fmla="*/ 599875 h 857250"/>
                <a:gd name="connsiteX9" fmla="*/ 364293 w 857250"/>
                <a:gd name="connsiteY9" fmla="*/ 599875 h 857250"/>
                <a:gd name="connsiteX10" fmla="*/ 339814 w 857250"/>
                <a:gd name="connsiteY10" fmla="*/ 591121 h 857250"/>
                <a:gd name="connsiteX11" fmla="*/ 337794 w 857250"/>
                <a:gd name="connsiteY11" fmla="*/ 589778 h 857250"/>
                <a:gd name="connsiteX12" fmla="*/ 332184 w 857250"/>
                <a:gd name="connsiteY12" fmla="*/ 585282 h 857250"/>
                <a:gd name="connsiteX13" fmla="*/ 329717 w 857250"/>
                <a:gd name="connsiteY13" fmla="*/ 583035 h 857250"/>
                <a:gd name="connsiteX14" fmla="*/ 220094 w 857250"/>
                <a:gd name="connsiteY14" fmla="*/ 473649 h 857250"/>
                <a:gd name="connsiteX15" fmla="*/ 200110 w 857250"/>
                <a:gd name="connsiteY15" fmla="*/ 434568 h 857250"/>
                <a:gd name="connsiteX16" fmla="*/ 216284 w 857250"/>
                <a:gd name="connsiteY16" fmla="*/ 400878 h 857250"/>
                <a:gd name="connsiteX17" fmla="*/ 250422 w 857250"/>
                <a:gd name="connsiteY17" fmla="*/ 384257 h 857250"/>
                <a:gd name="connsiteX18" fmla="*/ 289503 w 857250"/>
                <a:gd name="connsiteY18" fmla="*/ 404250 h 857250"/>
                <a:gd name="connsiteX19" fmla="*/ 365188 w 857250"/>
                <a:gd name="connsiteY19" fmla="*/ 479936 h 857250"/>
                <a:gd name="connsiteX20" fmla="*/ 567985 w 857250"/>
                <a:gd name="connsiteY20" fmla="*/ 277368 h 857250"/>
                <a:gd name="connsiteX21" fmla="*/ 607066 w 857250"/>
                <a:gd name="connsiteY21" fmla="*/ 257156 h 857250"/>
                <a:gd name="connsiteX22" fmla="*/ 640756 w 857250"/>
                <a:gd name="connsiteY22" fmla="*/ 273548 h 857250"/>
                <a:gd name="connsiteX23" fmla="*/ 657149 w 857250"/>
                <a:gd name="connsiteY23" fmla="*/ 307238 h 857250"/>
                <a:gd name="connsiteX24" fmla="*/ 637156 w 857250"/>
                <a:gd name="connsiteY24" fmla="*/ 346538 h 857250"/>
                <a:gd name="connsiteX25" fmla="*/ 0 w 857250"/>
                <a:gd name="connsiteY25" fmla="*/ 428510 h 857250"/>
                <a:gd name="connsiteX26" fmla="*/ 428739 w 857250"/>
                <a:gd name="connsiteY26" fmla="*/ 857250 h 857250"/>
                <a:gd name="connsiteX27" fmla="*/ 857250 w 857250"/>
                <a:gd name="connsiteY27" fmla="*/ 428510 h 857250"/>
                <a:gd name="connsiteX0" fmla="*/ 428739 w 657170"/>
                <a:gd name="connsiteY0" fmla="*/ 0 h 857250"/>
                <a:gd name="connsiteX1" fmla="*/ 637156 w 657170"/>
                <a:gd name="connsiteY1" fmla="*/ 346538 h 857250"/>
                <a:gd name="connsiteX2" fmla="*/ 403355 w 657170"/>
                <a:gd name="connsiteY2" fmla="*/ 580329 h 857250"/>
                <a:gd name="connsiteX3" fmla="*/ 400431 w 657170"/>
                <a:gd name="connsiteY3" fmla="*/ 583025 h 857250"/>
                <a:gd name="connsiteX4" fmla="*/ 398411 w 657170"/>
                <a:gd name="connsiteY4" fmla="*/ 585044 h 857250"/>
                <a:gd name="connsiteX5" fmla="*/ 388534 w 657170"/>
                <a:gd name="connsiteY5" fmla="*/ 592683 h 857250"/>
                <a:gd name="connsiteX6" fmla="*/ 388315 w 657170"/>
                <a:gd name="connsiteY6" fmla="*/ 592912 h 857250"/>
                <a:gd name="connsiteX7" fmla="*/ 378438 w 657170"/>
                <a:gd name="connsiteY7" fmla="*/ 597627 h 857250"/>
                <a:gd name="connsiteX8" fmla="*/ 369008 w 657170"/>
                <a:gd name="connsiteY8" fmla="*/ 599875 h 857250"/>
                <a:gd name="connsiteX9" fmla="*/ 364293 w 657170"/>
                <a:gd name="connsiteY9" fmla="*/ 599875 h 857250"/>
                <a:gd name="connsiteX10" fmla="*/ 339814 w 657170"/>
                <a:gd name="connsiteY10" fmla="*/ 591121 h 857250"/>
                <a:gd name="connsiteX11" fmla="*/ 337794 w 657170"/>
                <a:gd name="connsiteY11" fmla="*/ 589778 h 857250"/>
                <a:gd name="connsiteX12" fmla="*/ 332184 w 657170"/>
                <a:gd name="connsiteY12" fmla="*/ 585282 h 857250"/>
                <a:gd name="connsiteX13" fmla="*/ 329717 w 657170"/>
                <a:gd name="connsiteY13" fmla="*/ 583035 h 857250"/>
                <a:gd name="connsiteX14" fmla="*/ 220094 w 657170"/>
                <a:gd name="connsiteY14" fmla="*/ 473649 h 857250"/>
                <a:gd name="connsiteX15" fmla="*/ 200110 w 657170"/>
                <a:gd name="connsiteY15" fmla="*/ 434568 h 857250"/>
                <a:gd name="connsiteX16" fmla="*/ 216284 w 657170"/>
                <a:gd name="connsiteY16" fmla="*/ 400878 h 857250"/>
                <a:gd name="connsiteX17" fmla="*/ 250422 w 657170"/>
                <a:gd name="connsiteY17" fmla="*/ 384257 h 857250"/>
                <a:gd name="connsiteX18" fmla="*/ 289503 w 657170"/>
                <a:gd name="connsiteY18" fmla="*/ 404250 h 857250"/>
                <a:gd name="connsiteX19" fmla="*/ 365188 w 657170"/>
                <a:gd name="connsiteY19" fmla="*/ 479936 h 857250"/>
                <a:gd name="connsiteX20" fmla="*/ 567985 w 657170"/>
                <a:gd name="connsiteY20" fmla="*/ 277368 h 857250"/>
                <a:gd name="connsiteX21" fmla="*/ 607066 w 657170"/>
                <a:gd name="connsiteY21" fmla="*/ 257156 h 857250"/>
                <a:gd name="connsiteX22" fmla="*/ 640756 w 657170"/>
                <a:gd name="connsiteY22" fmla="*/ 273548 h 857250"/>
                <a:gd name="connsiteX23" fmla="*/ 657149 w 657170"/>
                <a:gd name="connsiteY23" fmla="*/ 307238 h 857250"/>
                <a:gd name="connsiteX24" fmla="*/ 637156 w 657170"/>
                <a:gd name="connsiteY24" fmla="*/ 346538 h 857250"/>
                <a:gd name="connsiteX25" fmla="*/ 0 w 657170"/>
                <a:gd name="connsiteY25" fmla="*/ 428510 h 857250"/>
                <a:gd name="connsiteX26" fmla="*/ 428739 w 657170"/>
                <a:gd name="connsiteY26" fmla="*/ 857250 h 857250"/>
                <a:gd name="connsiteX0" fmla="*/ 428739 w 657170"/>
                <a:gd name="connsiteY0" fmla="*/ 0 h 599875"/>
                <a:gd name="connsiteX1" fmla="*/ 637156 w 657170"/>
                <a:gd name="connsiteY1" fmla="*/ 346538 h 599875"/>
                <a:gd name="connsiteX2" fmla="*/ 403355 w 657170"/>
                <a:gd name="connsiteY2" fmla="*/ 580329 h 599875"/>
                <a:gd name="connsiteX3" fmla="*/ 400431 w 657170"/>
                <a:gd name="connsiteY3" fmla="*/ 583025 h 599875"/>
                <a:gd name="connsiteX4" fmla="*/ 398411 w 657170"/>
                <a:gd name="connsiteY4" fmla="*/ 585044 h 599875"/>
                <a:gd name="connsiteX5" fmla="*/ 388534 w 657170"/>
                <a:gd name="connsiteY5" fmla="*/ 592683 h 599875"/>
                <a:gd name="connsiteX6" fmla="*/ 388315 w 657170"/>
                <a:gd name="connsiteY6" fmla="*/ 592912 h 599875"/>
                <a:gd name="connsiteX7" fmla="*/ 378438 w 657170"/>
                <a:gd name="connsiteY7" fmla="*/ 597627 h 599875"/>
                <a:gd name="connsiteX8" fmla="*/ 369008 w 657170"/>
                <a:gd name="connsiteY8" fmla="*/ 599875 h 599875"/>
                <a:gd name="connsiteX9" fmla="*/ 364293 w 657170"/>
                <a:gd name="connsiteY9" fmla="*/ 599875 h 599875"/>
                <a:gd name="connsiteX10" fmla="*/ 339814 w 657170"/>
                <a:gd name="connsiteY10" fmla="*/ 591121 h 599875"/>
                <a:gd name="connsiteX11" fmla="*/ 337794 w 657170"/>
                <a:gd name="connsiteY11" fmla="*/ 589778 h 599875"/>
                <a:gd name="connsiteX12" fmla="*/ 332184 w 657170"/>
                <a:gd name="connsiteY12" fmla="*/ 585282 h 599875"/>
                <a:gd name="connsiteX13" fmla="*/ 329717 w 657170"/>
                <a:gd name="connsiteY13" fmla="*/ 583035 h 599875"/>
                <a:gd name="connsiteX14" fmla="*/ 220094 w 657170"/>
                <a:gd name="connsiteY14" fmla="*/ 473649 h 599875"/>
                <a:gd name="connsiteX15" fmla="*/ 200110 w 657170"/>
                <a:gd name="connsiteY15" fmla="*/ 434568 h 599875"/>
                <a:gd name="connsiteX16" fmla="*/ 216284 w 657170"/>
                <a:gd name="connsiteY16" fmla="*/ 400878 h 599875"/>
                <a:gd name="connsiteX17" fmla="*/ 250422 w 657170"/>
                <a:gd name="connsiteY17" fmla="*/ 384257 h 599875"/>
                <a:gd name="connsiteX18" fmla="*/ 289503 w 657170"/>
                <a:gd name="connsiteY18" fmla="*/ 404250 h 599875"/>
                <a:gd name="connsiteX19" fmla="*/ 365188 w 657170"/>
                <a:gd name="connsiteY19" fmla="*/ 479936 h 599875"/>
                <a:gd name="connsiteX20" fmla="*/ 567985 w 657170"/>
                <a:gd name="connsiteY20" fmla="*/ 277368 h 599875"/>
                <a:gd name="connsiteX21" fmla="*/ 607066 w 657170"/>
                <a:gd name="connsiteY21" fmla="*/ 257156 h 599875"/>
                <a:gd name="connsiteX22" fmla="*/ 640756 w 657170"/>
                <a:gd name="connsiteY22" fmla="*/ 273548 h 599875"/>
                <a:gd name="connsiteX23" fmla="*/ 657149 w 657170"/>
                <a:gd name="connsiteY23" fmla="*/ 307238 h 599875"/>
                <a:gd name="connsiteX24" fmla="*/ 637156 w 657170"/>
                <a:gd name="connsiteY24" fmla="*/ 346538 h 599875"/>
                <a:gd name="connsiteX25" fmla="*/ 0 w 657170"/>
                <a:gd name="connsiteY25" fmla="*/ 428510 h 599875"/>
                <a:gd name="connsiteX0" fmla="*/ 228651 w 457082"/>
                <a:gd name="connsiteY0" fmla="*/ 0 h 599875"/>
                <a:gd name="connsiteX1" fmla="*/ 437068 w 457082"/>
                <a:gd name="connsiteY1" fmla="*/ 346538 h 599875"/>
                <a:gd name="connsiteX2" fmla="*/ 203267 w 457082"/>
                <a:gd name="connsiteY2" fmla="*/ 580329 h 599875"/>
                <a:gd name="connsiteX3" fmla="*/ 200343 w 457082"/>
                <a:gd name="connsiteY3" fmla="*/ 583025 h 599875"/>
                <a:gd name="connsiteX4" fmla="*/ 198323 w 457082"/>
                <a:gd name="connsiteY4" fmla="*/ 585044 h 599875"/>
                <a:gd name="connsiteX5" fmla="*/ 188446 w 457082"/>
                <a:gd name="connsiteY5" fmla="*/ 592683 h 599875"/>
                <a:gd name="connsiteX6" fmla="*/ 188227 w 457082"/>
                <a:gd name="connsiteY6" fmla="*/ 592912 h 599875"/>
                <a:gd name="connsiteX7" fmla="*/ 178350 w 457082"/>
                <a:gd name="connsiteY7" fmla="*/ 597627 h 599875"/>
                <a:gd name="connsiteX8" fmla="*/ 168920 w 457082"/>
                <a:gd name="connsiteY8" fmla="*/ 599875 h 599875"/>
                <a:gd name="connsiteX9" fmla="*/ 164205 w 457082"/>
                <a:gd name="connsiteY9" fmla="*/ 599875 h 599875"/>
                <a:gd name="connsiteX10" fmla="*/ 139726 w 457082"/>
                <a:gd name="connsiteY10" fmla="*/ 591121 h 599875"/>
                <a:gd name="connsiteX11" fmla="*/ 137706 w 457082"/>
                <a:gd name="connsiteY11" fmla="*/ 589778 h 599875"/>
                <a:gd name="connsiteX12" fmla="*/ 132096 w 457082"/>
                <a:gd name="connsiteY12" fmla="*/ 585282 h 599875"/>
                <a:gd name="connsiteX13" fmla="*/ 129629 w 457082"/>
                <a:gd name="connsiteY13" fmla="*/ 583035 h 599875"/>
                <a:gd name="connsiteX14" fmla="*/ 20006 w 457082"/>
                <a:gd name="connsiteY14" fmla="*/ 473649 h 599875"/>
                <a:gd name="connsiteX15" fmla="*/ 22 w 457082"/>
                <a:gd name="connsiteY15" fmla="*/ 434568 h 599875"/>
                <a:gd name="connsiteX16" fmla="*/ 16196 w 457082"/>
                <a:gd name="connsiteY16" fmla="*/ 400878 h 599875"/>
                <a:gd name="connsiteX17" fmla="*/ 50334 w 457082"/>
                <a:gd name="connsiteY17" fmla="*/ 384257 h 599875"/>
                <a:gd name="connsiteX18" fmla="*/ 89415 w 457082"/>
                <a:gd name="connsiteY18" fmla="*/ 404250 h 599875"/>
                <a:gd name="connsiteX19" fmla="*/ 165100 w 457082"/>
                <a:gd name="connsiteY19" fmla="*/ 479936 h 599875"/>
                <a:gd name="connsiteX20" fmla="*/ 367897 w 457082"/>
                <a:gd name="connsiteY20" fmla="*/ 277368 h 599875"/>
                <a:gd name="connsiteX21" fmla="*/ 406978 w 457082"/>
                <a:gd name="connsiteY21" fmla="*/ 257156 h 599875"/>
                <a:gd name="connsiteX22" fmla="*/ 440668 w 457082"/>
                <a:gd name="connsiteY22" fmla="*/ 273548 h 599875"/>
                <a:gd name="connsiteX23" fmla="*/ 457061 w 457082"/>
                <a:gd name="connsiteY23" fmla="*/ 307238 h 599875"/>
                <a:gd name="connsiteX24" fmla="*/ 437068 w 457082"/>
                <a:gd name="connsiteY24" fmla="*/ 346538 h 59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082" h="599875">
                  <a:moveTo>
                    <a:pt x="228651" y="0"/>
                  </a:moveTo>
                  <a:close/>
                  <a:moveTo>
                    <a:pt x="437068" y="346538"/>
                  </a:moveTo>
                  <a:lnTo>
                    <a:pt x="203267" y="580329"/>
                  </a:lnTo>
                  <a:cubicBezTo>
                    <a:pt x="202372" y="581225"/>
                    <a:pt x="201467" y="582130"/>
                    <a:pt x="200343" y="583025"/>
                  </a:cubicBezTo>
                  <a:cubicBezTo>
                    <a:pt x="199667" y="583920"/>
                    <a:pt x="199000" y="584368"/>
                    <a:pt x="198323" y="585044"/>
                  </a:cubicBezTo>
                  <a:cubicBezTo>
                    <a:pt x="194952" y="587968"/>
                    <a:pt x="191589" y="590435"/>
                    <a:pt x="188446" y="592683"/>
                  </a:cubicBezTo>
                  <a:cubicBezTo>
                    <a:pt x="188227" y="592912"/>
                    <a:pt x="188227" y="592683"/>
                    <a:pt x="188227" y="592912"/>
                  </a:cubicBezTo>
                  <a:cubicBezTo>
                    <a:pt x="184855" y="594931"/>
                    <a:pt x="181712" y="596732"/>
                    <a:pt x="178350" y="597627"/>
                  </a:cubicBezTo>
                  <a:cubicBezTo>
                    <a:pt x="175206" y="598751"/>
                    <a:pt x="172063" y="599427"/>
                    <a:pt x="168920" y="599875"/>
                  </a:cubicBezTo>
                  <a:lnTo>
                    <a:pt x="164205" y="599875"/>
                  </a:lnTo>
                  <a:cubicBezTo>
                    <a:pt x="155671" y="599427"/>
                    <a:pt x="147136" y="596732"/>
                    <a:pt x="139726" y="591121"/>
                  </a:cubicBezTo>
                  <a:cubicBezTo>
                    <a:pt x="139049" y="590893"/>
                    <a:pt x="138383" y="590445"/>
                    <a:pt x="137706" y="589778"/>
                  </a:cubicBezTo>
                  <a:cubicBezTo>
                    <a:pt x="135458" y="588654"/>
                    <a:pt x="133887" y="586854"/>
                    <a:pt x="132096" y="585282"/>
                  </a:cubicBezTo>
                  <a:cubicBezTo>
                    <a:pt x="131201" y="584606"/>
                    <a:pt x="130296" y="583711"/>
                    <a:pt x="129629" y="583035"/>
                  </a:cubicBezTo>
                  <a:lnTo>
                    <a:pt x="20006" y="473649"/>
                  </a:lnTo>
                  <a:cubicBezTo>
                    <a:pt x="6309" y="459724"/>
                    <a:pt x="-435" y="446703"/>
                    <a:pt x="22" y="434568"/>
                  </a:cubicBezTo>
                  <a:cubicBezTo>
                    <a:pt x="470" y="422214"/>
                    <a:pt x="5861" y="411213"/>
                    <a:pt x="16196" y="400878"/>
                  </a:cubicBezTo>
                  <a:cubicBezTo>
                    <a:pt x="26531" y="390544"/>
                    <a:pt x="37980" y="384934"/>
                    <a:pt x="50334" y="384257"/>
                  </a:cubicBezTo>
                  <a:cubicBezTo>
                    <a:pt x="62459" y="383810"/>
                    <a:pt x="75489" y="390544"/>
                    <a:pt x="89415" y="404250"/>
                  </a:cubicBezTo>
                  <a:lnTo>
                    <a:pt x="165100" y="479936"/>
                  </a:lnTo>
                  <a:lnTo>
                    <a:pt x="367897" y="277368"/>
                  </a:lnTo>
                  <a:cubicBezTo>
                    <a:pt x="381594" y="263442"/>
                    <a:pt x="394624" y="256708"/>
                    <a:pt x="406978" y="257156"/>
                  </a:cubicBezTo>
                  <a:cubicBezTo>
                    <a:pt x="419103" y="257603"/>
                    <a:pt x="430333" y="263223"/>
                    <a:pt x="440668" y="273548"/>
                  </a:cubicBezTo>
                  <a:cubicBezTo>
                    <a:pt x="451003" y="283883"/>
                    <a:pt x="456613" y="295103"/>
                    <a:pt x="457061" y="307238"/>
                  </a:cubicBezTo>
                  <a:cubicBezTo>
                    <a:pt x="457508" y="319583"/>
                    <a:pt x="450993" y="332613"/>
                    <a:pt x="437068" y="346538"/>
                  </a:cubicBezTo>
                </a:path>
              </a:pathLst>
            </a:custGeom>
            <a:solidFill>
              <a:schemeClr val="accent1"/>
            </a:solidFill>
            <a:ln w="7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582679-D0A6-2251-6AAF-BE1B90BB1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and Formatting Tables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3FC1201-399A-8DB0-F3D9-A6A55395068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C8ED924-12F8-8B93-CD6D-69310D835B19}"/>
              </a:ext>
            </a:extLst>
          </p:cNvPr>
          <p:cNvGrpSpPr/>
          <p:nvPr/>
        </p:nvGrpSpPr>
        <p:grpSpPr>
          <a:xfrm>
            <a:off x="5371732" y="2818884"/>
            <a:ext cx="3138680" cy="1220232"/>
            <a:chOff x="5505450" y="2552700"/>
            <a:chExt cx="3138680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B69E60-D9CC-79CE-3425-BAA250D05C5F}"/>
                </a:ext>
              </a:extLst>
            </p:cNvPr>
            <p:cNvSpPr txBox="1"/>
            <p:nvPr/>
          </p:nvSpPr>
          <p:spPr>
            <a:xfrm>
              <a:off x="5505450" y="3403600"/>
              <a:ext cx="31386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Creating tables in Excel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422A65-74A2-E480-28DD-4AC938F0D609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53A2067-CC39-FB9A-90F4-1DBF697087FA}"/>
              </a:ext>
            </a:extLst>
          </p:cNvPr>
          <p:cNvGrpSpPr/>
          <p:nvPr/>
        </p:nvGrpSpPr>
        <p:grpSpPr>
          <a:xfrm>
            <a:off x="4977659" y="2749034"/>
            <a:ext cx="5906241" cy="1729264"/>
            <a:chOff x="5505450" y="2552700"/>
            <a:chExt cx="5906241" cy="17292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B040DE-AF58-17F2-4886-753C7DD8EF21}"/>
                </a:ext>
              </a:extLst>
            </p:cNvPr>
            <p:cNvSpPr txBox="1"/>
            <p:nvPr/>
          </p:nvSpPr>
          <p:spPr>
            <a:xfrm>
              <a:off x="5505450" y="3543300"/>
              <a:ext cx="590624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A file that contains one or more worksheets to help you organize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BC9922-28C7-1CB3-6A94-DC798FABAD5C}"/>
                </a:ext>
              </a:extLst>
            </p:cNvPr>
            <p:cNvSpPr txBox="1"/>
            <p:nvPr/>
          </p:nvSpPr>
          <p:spPr>
            <a:xfrm>
              <a:off x="5505450" y="2552700"/>
              <a:ext cx="338554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Excel Workbook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C04E63F-3622-D090-4860-793BE045A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86" y="1752600"/>
            <a:ext cx="3352800" cy="33528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0D08FB-6DA8-5B8D-9C4F-4510836F5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3223"/>
            <a:ext cx="4576064" cy="498598"/>
          </a:xfrm>
        </p:spPr>
        <p:txBody>
          <a:bodyPr/>
          <a:lstStyle/>
          <a:p>
            <a:r>
              <a:rPr lang="en-US"/>
              <a:t>Courtney Hodge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0E17D-DDD9-2D17-52D4-9DCC2C8FC9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7" y="3763959"/>
            <a:ext cx="3123183" cy="615553"/>
          </a:xfr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/>
                </a:solidFill>
              </a:rPr>
              <a:t>Program Manager of Inclusive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EF4273-B7F4-82A7-D6BE-6040FF1C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"/>
          <a:stretch>
            <a:fillRect/>
          </a:stretch>
        </p:blipFill>
        <p:spPr>
          <a:xfrm>
            <a:off x="533400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763EB2-27A9-F4AE-B8B5-599B9890145F}"/>
              </a:ext>
            </a:extLst>
          </p:cNvPr>
          <p:cNvGrpSpPr/>
          <p:nvPr/>
        </p:nvGrpSpPr>
        <p:grpSpPr>
          <a:xfrm>
            <a:off x="6013260" y="2123630"/>
            <a:ext cx="5596128" cy="950976"/>
            <a:chOff x="4905176" y="1807580"/>
            <a:chExt cx="5596128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C567CD8-9AC3-35C3-952C-1B6FACF4868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a new Worksheet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D013743-6E3D-4E1C-FBC9-E61C2CAC115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1DECBE8-EC7E-0D05-8A8E-DD3CAA73635E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25E22BD-0AF2-0DA4-6B30-A324694AB79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37FFA7A-4BD0-27B0-4F05-58FC2DF779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2A8DBB80-61A1-1B11-C9F3-837D27259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016465-D3D3-5AE9-D2AD-DD454139914C}"/>
              </a:ext>
            </a:extLst>
          </p:cNvPr>
          <p:cNvGrpSpPr/>
          <p:nvPr/>
        </p:nvGrpSpPr>
        <p:grpSpPr>
          <a:xfrm>
            <a:off x="6013260" y="3275774"/>
            <a:ext cx="5596128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04A902-C327-9F95-30DA-450B2018E3A6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Input your data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A95AA5-350B-15D8-58AF-AAD3EDD00C78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B29D36-6B75-CFB2-F734-57C15D1142B8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14018D4-9BEE-8EDA-C23E-6C1C8C8AFB7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D5649CA-A655-5783-36B2-4A9BE18E3E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D3CBA1F5-A610-BA2F-4F8D-132BD95F4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062D642-A00C-7F15-056A-6B1407E3F870}"/>
              </a:ext>
            </a:extLst>
          </p:cNvPr>
          <p:cNvSpPr txBox="1"/>
          <p:nvPr/>
        </p:nvSpPr>
        <p:spPr>
          <a:xfrm>
            <a:off x="6013260" y="1078874"/>
            <a:ext cx="389209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+mj-lt"/>
              </a:rPr>
              <a:t>Create a new table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597E49F3-9C59-2DD5-4AFA-6C52B267D12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8FB271-C3AC-BCD7-DE53-411C865C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SUM Function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1C0202-032A-4996-8CC0-BFFF799F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9" y="1567543"/>
            <a:ext cx="3722914" cy="372291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4C31A4A-3579-E6F9-4F30-8E36DB5998BD}"/>
              </a:ext>
            </a:extLst>
          </p:cNvPr>
          <p:cNvGrpSpPr/>
          <p:nvPr/>
        </p:nvGrpSpPr>
        <p:grpSpPr>
          <a:xfrm>
            <a:off x="5371732" y="2818884"/>
            <a:ext cx="2830903" cy="1220232"/>
            <a:chOff x="5505450" y="2552700"/>
            <a:chExt cx="2830903" cy="12202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6C2ACC6-F948-9634-586A-EE669FD215C1}"/>
                </a:ext>
              </a:extLst>
            </p:cNvPr>
            <p:cNvSpPr txBox="1"/>
            <p:nvPr/>
          </p:nvSpPr>
          <p:spPr>
            <a:xfrm>
              <a:off x="5505450" y="3403600"/>
              <a:ext cx="234519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Calculating totals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A5CF93-E12A-4852-7B2A-C7690912297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751A17-3C4A-65F3-CE6F-0751D71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3CAE8D-D714-D160-50C6-F77D2A350262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Budget 1.xlsx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AFC0885-CC75-DCDD-0C1E-D53933AD6C40}"/>
              </a:ext>
            </a:extLst>
          </p:cNvPr>
          <p:cNvSpPr/>
          <p:nvPr/>
        </p:nvSpPr>
        <p:spPr bwMode="auto">
          <a:xfrm>
            <a:off x="584200" y="1799173"/>
            <a:ext cx="11023600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The SUM Function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Use = </a:t>
            </a:r>
            <a:r>
              <a:rPr lang="en-US" altLang="en-US" sz="2400" dirty="0">
                <a:solidFill>
                  <a:schemeClr val="tx1"/>
                </a:solidFill>
                <a:latin typeface="+mj-lt"/>
                <a:cs typeface="Calibri" panose="020F0502020204030204" pitchFamily="34" charset="0"/>
              </a:rPr>
              <a:t>SUM </a:t>
            </a: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to sum a series of numbers and/or cells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E79F0F7-4E0A-B067-A178-BE49A4CB097B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488589-2BDB-780C-9715-26CE99C577F0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Input numerical data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2077B4-9134-925E-1F77-1946BEC45C8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A34C92A-338B-7149-3CDE-DFB2A48F239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1164024-A7B2-9C1B-1269-135C3D2246B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CAFB277-80CD-72A4-5385-D43043F25E9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9F0D431B-B975-43C8-83DA-DF8DB259D3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BD19941-12D0-B161-B849-327F7307572D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2002EC-6FAC-816B-18C9-22E9A93AE5B2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Use SUM to calculate totals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A550D2B-8F65-B39B-A41D-D9835EFA7B98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413205A-610B-56BD-A60B-0C29681B5791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AAE76AF-1822-0F78-B580-A2B75D13023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86692E8-5BA8-818F-83C1-7AE338F28D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B2516539-DE65-1C43-BA39-1F65D73DE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6DF5CD4-C54C-8290-287B-45268368CCCB}"/>
              </a:ext>
            </a:extLst>
          </p:cNvPr>
          <p:cNvSpPr txBox="1"/>
          <p:nvPr/>
        </p:nvSpPr>
        <p:spPr>
          <a:xfrm>
            <a:off x="6013260" y="1855062"/>
            <a:ext cx="344645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+mj-lt"/>
              </a:rPr>
              <a:t>Add up the total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8521B8B5-DE8E-C1BE-9A7A-5C4F3A4B113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B43DA-8447-F10A-4D00-060FE048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Sorting Data in a Table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2568232-A986-357C-B4D4-17018E7881B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3B765F2-EA17-85FC-0F9B-3312384CA9D7}"/>
              </a:ext>
            </a:extLst>
          </p:cNvPr>
          <p:cNvGrpSpPr/>
          <p:nvPr/>
        </p:nvGrpSpPr>
        <p:grpSpPr>
          <a:xfrm>
            <a:off x="5371732" y="2818884"/>
            <a:ext cx="2830903" cy="1220232"/>
            <a:chOff x="5505450" y="2552700"/>
            <a:chExt cx="2830903" cy="12202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7A4AC6-20FD-05D1-1CB8-E9846BB5FA1B}"/>
                </a:ext>
              </a:extLst>
            </p:cNvPr>
            <p:cNvSpPr txBox="1"/>
            <p:nvPr/>
          </p:nvSpPr>
          <p:spPr>
            <a:xfrm>
              <a:off x="5505450" y="3403600"/>
              <a:ext cx="167193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Sorting data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BB5A24-1168-87A1-5F7F-20FEB32C03D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E30FB7-1CE6-8757-95A8-EE857BF5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B60A7D-9D65-17D8-60A4-0F8A0E8B99B1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Budget 2.xlsx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04BA2-31CF-47BC-B35D-DCA25281E235}"/>
              </a:ext>
            </a:extLst>
          </p:cNvPr>
          <p:cNvSpPr txBox="1"/>
          <p:nvPr/>
        </p:nvSpPr>
        <p:spPr>
          <a:xfrm>
            <a:off x="4339345" y="992125"/>
            <a:ext cx="374942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Sorting Your Data</a:t>
            </a:r>
          </a:p>
        </p:txBody>
      </p:sp>
      <p:pic>
        <p:nvPicPr>
          <p:cNvPr id="9" name="Google Shape;346;p62">
            <a:extLst>
              <a:ext uri="{FF2B5EF4-FFF2-40B4-BE49-F238E27FC236}">
                <a16:creationId xmlns:a16="http://schemas.microsoft.com/office/drawing/2014/main" id="{7C8820BD-263A-AF25-A046-18AFD86C0817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771" t="30926" b="28889"/>
          <a:stretch/>
        </p:blipFill>
        <p:spPr>
          <a:xfrm>
            <a:off x="825500" y="2120900"/>
            <a:ext cx="11366500" cy="275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60524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BD001D9-E692-A9D0-C484-5BE50972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4163"/>
            <a:ext cx="11018520" cy="553998"/>
          </a:xfrm>
        </p:spPr>
        <p:txBody>
          <a:bodyPr/>
          <a:lstStyle/>
          <a:p>
            <a:pPr algn="ctr"/>
            <a:r>
              <a:rPr lang="en-IN" sz="3600"/>
              <a:t>In this course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332CA5-3CCD-B7D9-1271-3BF6CF4BFBD3}"/>
              </a:ext>
            </a:extLst>
          </p:cNvPr>
          <p:cNvSpPr txBox="1"/>
          <p:nvPr/>
        </p:nvSpPr>
        <p:spPr>
          <a:xfrm>
            <a:off x="1784724" y="3080972"/>
            <a:ext cx="10397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Word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BBADBE-8331-A02A-4057-CED9C0384943}"/>
              </a:ext>
            </a:extLst>
          </p:cNvPr>
          <p:cNvSpPr txBox="1"/>
          <p:nvPr/>
        </p:nvSpPr>
        <p:spPr>
          <a:xfrm>
            <a:off x="5591044" y="3080972"/>
            <a:ext cx="10129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Excel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39703F-1624-12FA-73E4-EEB1A97EA51C}"/>
              </a:ext>
            </a:extLst>
          </p:cNvPr>
          <p:cNvSpPr txBox="1"/>
          <p:nvPr/>
        </p:nvSpPr>
        <p:spPr>
          <a:xfrm>
            <a:off x="9133207" y="3080972"/>
            <a:ext cx="15144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OneNote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6ABAE1-0EF4-34F6-4E7C-301587565802}"/>
              </a:ext>
            </a:extLst>
          </p:cNvPr>
          <p:cNvSpPr txBox="1"/>
          <p:nvPr/>
        </p:nvSpPr>
        <p:spPr>
          <a:xfrm>
            <a:off x="3179887" y="5891368"/>
            <a:ext cx="20423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Outlook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E0C64B-533D-0D12-D33A-74892C3D99E5}"/>
              </a:ext>
            </a:extLst>
          </p:cNvPr>
          <p:cNvSpPr txBox="1"/>
          <p:nvPr/>
        </p:nvSpPr>
        <p:spPr>
          <a:xfrm>
            <a:off x="6874447" y="5891368"/>
            <a:ext cx="22390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PowerPoint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25752EC1-8329-BE6D-298B-B85B6F65A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344113" y="1452867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5802FD30-9C8A-6CE8-2C74-16C29D8A5D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7240575" y="4315292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2315DDF7-29FA-3D5C-90C1-D5A522B1B7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3447655" y="4315292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81DFC1BC-7E8D-640F-D001-E77F840CEC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9137034" y="1452867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950ADB62-BF31-638A-B74F-A86D2B6D4B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1551193" y="1452867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0A04BA2-31CF-47BC-B35D-DCA25281E235}"/>
              </a:ext>
            </a:extLst>
          </p:cNvPr>
          <p:cNvSpPr txBox="1"/>
          <p:nvPr/>
        </p:nvSpPr>
        <p:spPr>
          <a:xfrm>
            <a:off x="4125910" y="992125"/>
            <a:ext cx="3940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Filtering Your Data</a:t>
            </a:r>
          </a:p>
        </p:txBody>
      </p:sp>
      <p:pic>
        <p:nvPicPr>
          <p:cNvPr id="9" name="Google Shape;346;p62">
            <a:extLst>
              <a:ext uri="{FF2B5EF4-FFF2-40B4-BE49-F238E27FC236}">
                <a16:creationId xmlns:a16="http://schemas.microsoft.com/office/drawing/2014/main" id="{7C8820BD-263A-AF25-A046-18AFD86C0817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1562" t="47223" r="4479" b="40555"/>
          <a:stretch/>
        </p:blipFill>
        <p:spPr>
          <a:xfrm>
            <a:off x="7505700" y="3238500"/>
            <a:ext cx="4140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1;p63">
            <a:extLst>
              <a:ext uri="{FF2B5EF4-FFF2-40B4-BE49-F238E27FC236}">
                <a16:creationId xmlns:a16="http://schemas.microsoft.com/office/drawing/2014/main" id="{D8C708F8-53D7-EB64-3FF7-E79BF53285E5}"/>
              </a:ext>
            </a:extLst>
          </p:cNvPr>
          <p:cNvPicPr preferRelativeResize="0"/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583" t="32037" r="41979" b="27037"/>
          <a:stretch/>
        </p:blipFill>
        <p:spPr>
          <a:xfrm>
            <a:off x="558800" y="2197100"/>
            <a:ext cx="6515100" cy="280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927646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2731E81-DF4E-C6D6-EB5C-4B19BFBBDE85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71AD45-D8B9-4862-01F0-684518AF3F4F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5C1006-0560-3051-51B6-5695DCC80DB5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Input data into a worksheet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72A0AD1-E148-F1B3-3BBE-300FE82F16E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36E06B4-FA79-7343-1DD9-A5894DF8AB50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4A679CF-D139-DD90-3BC7-55E7D7031A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990E488C-2BBC-8547-E3EB-5763096949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D7650F21-E7B0-6E48-F0A8-2FD35DAD9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B86E67-23A5-958D-E495-E22F048F826B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8DA194-2849-34C6-4237-0C8F01689BFD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Format data as a table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2E3CEF8-C4C5-7C20-99E0-74CAC72D8DD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A7311A8-C866-36D9-EA60-C3EA189599D1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DDD031DC-2093-8CB8-EBFD-0E455626D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E706855-A4B5-4F12-1EC8-569C678834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E12D72E7-A033-814E-09EE-D7E781EA9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2F98D9-5429-2E70-9CAE-8595721676B0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B3736C-59FE-492D-6EB9-5CAC4A3A8492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Sort data in a table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F95F610-0B5A-BB17-2F4B-4DBF5A629594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BA7E8DF-2AB0-E0A9-8ED3-700824BC6C3C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56EE2BBF-37E1-8AC1-6644-8E05E1ADF0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D58CE5F9-9274-D650-0E64-C34AFFFDB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6FF18BD2-3B77-2EAB-D1A2-E68020A25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4EA9F-BBD8-DCED-66EB-1ADDB6C71814}"/>
                </a:ext>
              </a:extLst>
            </p:cNvPr>
            <p:cNvSpPr txBox="1"/>
            <p:nvPr/>
          </p:nvSpPr>
          <p:spPr>
            <a:xfrm>
              <a:off x="6013260" y="980894"/>
              <a:ext cx="297677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Track your </a:t>
              </a:r>
              <a:r>
                <a:rPr lang="en-IN" sz="3600" dirty="0" err="1">
                  <a:solidFill>
                    <a:schemeClr val="tx2"/>
                  </a:solidFill>
                  <a:latin typeface="+mj-lt"/>
                </a:rPr>
                <a:t>ata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EE1A2032-2956-00F0-D3D2-D61EDB75D223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D00E5-2A78-38ED-C160-FBF789CD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Displaying Data in Charts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690D9AF-1403-76CA-2988-7F887FA3973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105C59E-0097-0938-5F6E-CE8F04904CA1}"/>
              </a:ext>
            </a:extLst>
          </p:cNvPr>
          <p:cNvGrpSpPr/>
          <p:nvPr/>
        </p:nvGrpSpPr>
        <p:grpSpPr>
          <a:xfrm>
            <a:off x="5371732" y="2818884"/>
            <a:ext cx="3807132" cy="1220232"/>
            <a:chOff x="5505450" y="2552700"/>
            <a:chExt cx="3807132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51A297B-5C13-57EF-E875-908483F39A5A}"/>
                </a:ext>
              </a:extLst>
            </p:cNvPr>
            <p:cNvSpPr txBox="1"/>
            <p:nvPr/>
          </p:nvSpPr>
          <p:spPr>
            <a:xfrm>
              <a:off x="5505450" y="3403600"/>
              <a:ext cx="380713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Using Excel to visualize data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961F46-C441-4904-580E-9553517AA6CB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6DDE0D-D25F-34FC-68D6-19E0C5CF0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30CAFD-8DCB-CC0C-6970-848ED4E70B4B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Budget 3.xlsx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2B59EA9-13A9-7B03-A647-81A9821F7CC3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BD9EC6E-D66E-475F-1E08-B73F0CB5E77D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D14B0A5-9027-45E9-B49E-049EF41DD1AC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Select your data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E15C714-990E-A61E-4294-83CA3A09229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71C31E6-62CD-A5E3-A266-AF8B1284DEA7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22EC019E-A745-94F2-3D2B-ACA40EB3B4C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DBEC74A-C9C7-314D-F531-ED2F4F37564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67499603-3F78-1739-299B-DF0ED57C41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A0D2D0F-723B-5CF6-51B7-00FC53E326F3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25453DB-C25F-CC7B-A1F2-A278661C0FE7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Insert Recommended Charts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E34FE79-7E8C-103B-A43B-C535472C3011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92D6A95-9CCB-576B-3383-D63465610CAF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1CBF086-7363-F18F-9F13-72B30ADFE60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14C698A0-742B-AA78-050C-66B32610031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541F2BC5-69FB-606F-1C35-0E746DA90F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F0BA8C8-5581-E3B7-9D4B-E952BFBC036B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D44084F-D869-1E88-CC41-3FE2E48550C0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Test out alternative charts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14A931F-01EC-854F-333C-D164E6717154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821DA30-E4D4-86B8-4ED8-41135B1A7D81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BC058D2-B487-9923-98EF-EA6E2CCBD87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E6088FA3-4175-ADA8-A9AF-4EC3204992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342A2E0E-8B3D-6B1B-17FA-6681071CEB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55999A-93BD-6BDD-3186-026ABDCA9A7C}"/>
                </a:ext>
              </a:extLst>
            </p:cNvPr>
            <p:cNvSpPr txBox="1"/>
            <p:nvPr/>
          </p:nvSpPr>
          <p:spPr>
            <a:xfrm>
              <a:off x="6013260" y="980894"/>
              <a:ext cx="486832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Experiment with Charts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648DAD33-35E3-B7E1-0E73-BD9004CDC2A4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E0F4C11-933F-59C5-75B8-A9185394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Managing Your Worksheets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F76F5F53-E600-82D1-B357-CE9FCDFAC64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38349E7-75DF-5B07-A7D5-752F45257A1F}"/>
              </a:ext>
            </a:extLst>
          </p:cNvPr>
          <p:cNvGrpSpPr/>
          <p:nvPr/>
        </p:nvGrpSpPr>
        <p:grpSpPr>
          <a:xfrm>
            <a:off x="5371732" y="2818884"/>
            <a:ext cx="3340658" cy="1220232"/>
            <a:chOff x="5505450" y="2552700"/>
            <a:chExt cx="3340658" cy="12202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11463D-2A01-A161-031E-638DED5EFFF2}"/>
                </a:ext>
              </a:extLst>
            </p:cNvPr>
            <p:cNvSpPr txBox="1"/>
            <p:nvPr/>
          </p:nvSpPr>
          <p:spPr>
            <a:xfrm>
              <a:off x="5505450" y="3403600"/>
              <a:ext cx="334065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Worksheet management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BB2CE4-3960-F24F-3FFB-363E5D23A02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E206A3F-8B24-FEBB-8795-E98642D26E30}"/>
              </a:ext>
            </a:extLst>
          </p:cNvPr>
          <p:cNvGrpSpPr/>
          <p:nvPr/>
        </p:nvGrpSpPr>
        <p:grpSpPr>
          <a:xfrm>
            <a:off x="4876800" y="1078874"/>
            <a:ext cx="6732588" cy="4300020"/>
            <a:chOff x="6013260" y="980894"/>
            <a:chExt cx="5596128" cy="4300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3DD90D2-82E2-6F8E-B020-C5DDB4A3F5B7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DE0081A-AA99-AF93-CB33-C3913B2ABEA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Copy content from one worksheet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A75B5DE-2BEA-6F9C-06A9-D5A8761AF97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E107D99-567E-48E9-59A3-D24677562671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1FB148CA-CDA3-F1BC-2CED-6C2ADAE9FF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490C172F-ED0C-E7D3-4E98-D38F7630E0A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07E6F294-867B-D38C-7E25-B0338F715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80747C-A4CB-556C-9C87-136A5754460B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BCF7A8B-46C8-148A-8ADB-0ED8D79441E7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a new worksheet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261A98A-EBFB-9D68-3F13-CD8591993EB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4BEFAFFA-2A62-3BC6-1197-5F2970C3143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E16F706-F917-827A-C741-65810268993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7BA958B1-9C96-D4AD-090A-41972637373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5F945F50-9DDF-4101-1EB0-152B071C6F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832D07-E72D-432B-AA75-34F98A01C2CF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7C6AF95-7288-E81A-533A-62660F5A0B6C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Move content to new worksheet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09F5C28-EE4A-77DD-BA51-CA9F7723C319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7322184-7F73-C0B5-8115-D49032CA3DEE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4D09C042-EFAF-7E52-84C4-73C5FB79F7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9E9E20F1-959F-03C9-C86C-ADB1ED48D7E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AC5A339A-72EB-3C76-5959-EA5D53B11D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097A71-E77B-096C-7D44-53D6645CD5C8}"/>
                </a:ext>
              </a:extLst>
            </p:cNvPr>
            <p:cNvSpPr txBox="1"/>
            <p:nvPr/>
          </p:nvSpPr>
          <p:spPr>
            <a:xfrm>
              <a:off x="6013260" y="980894"/>
              <a:ext cx="380804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Build your workbooks</a:t>
              </a: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A27BA75E-C9ED-E61A-4D8E-0EB0CB73B6B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BDE9FF-CF17-C726-D848-1F5551687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Managing and Editing Data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216EC2-7BB0-984A-661F-CCBDF99D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D120FC1-B702-25C2-86C3-369F0C21A4A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1F52240-3566-14BC-2746-9FB27F4B09A0}"/>
              </a:ext>
            </a:extLst>
          </p:cNvPr>
          <p:cNvGrpSpPr/>
          <p:nvPr/>
        </p:nvGrpSpPr>
        <p:grpSpPr>
          <a:xfrm>
            <a:off x="5371732" y="2818884"/>
            <a:ext cx="3340658" cy="1220232"/>
            <a:chOff x="5505450" y="2552700"/>
            <a:chExt cx="3340658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81B3A7-4DEB-5EEA-9898-2A1C495DB0A2}"/>
                </a:ext>
              </a:extLst>
            </p:cNvPr>
            <p:cNvSpPr txBox="1"/>
            <p:nvPr/>
          </p:nvSpPr>
          <p:spPr>
            <a:xfrm>
              <a:off x="5505450" y="3403600"/>
              <a:ext cx="334065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Keeping data up-to-date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5393F9-4B37-F0E7-3E41-2E4663F4F5D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A706F4-10B8-F1B8-AC2B-2C25A1789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451B389-AE19-9672-BEDD-627B03DA72DE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My Budget 5.xlsx</a:t>
            </a: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37D326-C252-4798-6297-0F4256FFC086}"/>
              </a:ext>
            </a:extLst>
          </p:cNvPr>
          <p:cNvGrpSpPr/>
          <p:nvPr/>
        </p:nvGrpSpPr>
        <p:grpSpPr>
          <a:xfrm>
            <a:off x="6018742" y="1428750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5954D2-EF31-23C3-14BF-DA094F889881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and remove columns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95DDE18-F38D-DC14-4F16-CC0C1E50ADA7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03B1772E-622A-4518-08BF-F14652DF954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46EA1FA9-EC29-EC15-472F-D3B91E7B6E4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1F7D9CA-0D59-EB10-8B8F-4610F820AC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3D4E3E3A-397B-DEFE-D5C7-A17113561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C1D116-145B-B63D-04EF-27E8F0D0B52E}"/>
              </a:ext>
            </a:extLst>
          </p:cNvPr>
          <p:cNvGrpSpPr/>
          <p:nvPr/>
        </p:nvGrpSpPr>
        <p:grpSpPr>
          <a:xfrm>
            <a:off x="6018742" y="2726245"/>
            <a:ext cx="5596128" cy="950976"/>
            <a:chOff x="4905176" y="1807580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0D203E-1FF4-D424-DCA6-6B559F185898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and remove content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A490FC9-CA32-A40F-8EEE-709161114B4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20C5749-3810-D006-5DCD-398B675A57D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63D7F817-95AF-1327-34D6-A73E22FECDA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3F881DF0-DA03-77E9-71A0-33AE167140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CFCBA6E1-112B-99D7-1C0D-DDB3104234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022A61-4A49-C733-D0F4-C865AB41E3AC}"/>
              </a:ext>
            </a:extLst>
          </p:cNvPr>
          <p:cNvGrpSpPr/>
          <p:nvPr/>
        </p:nvGrpSpPr>
        <p:grpSpPr>
          <a:xfrm>
            <a:off x="6018742" y="4023740"/>
            <a:ext cx="5596128" cy="950976"/>
            <a:chOff x="4905176" y="1807580"/>
            <a:chExt cx="5596128" cy="95097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3D0D26C-D925-C0C2-AD7D-9D06E97277B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and remove rows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55F5236-A5A0-18BB-FD04-B4A54F3E9E9A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D4331AD-CEE0-9EAD-4D89-0685EE24E310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715C074-8BFA-2E20-F9C1-49EF964CCB2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A5309F0-B99F-9953-88A3-D42C91F7F1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1" name="Graphic 20" descr="Checkmark outline">
                <a:extLst>
                  <a:ext uri="{FF2B5EF4-FFF2-40B4-BE49-F238E27FC236}">
                    <a16:creationId xmlns:a16="http://schemas.microsoft.com/office/drawing/2014/main" id="{573F6571-12BC-C778-43E3-7D00FA7503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9C922E-6E2B-B1F1-2FA0-FBA4F3C71BD9}"/>
              </a:ext>
            </a:extLst>
          </p:cNvPr>
          <p:cNvGrpSpPr/>
          <p:nvPr/>
        </p:nvGrpSpPr>
        <p:grpSpPr>
          <a:xfrm>
            <a:off x="6018742" y="5321236"/>
            <a:ext cx="5596128" cy="950976"/>
            <a:chOff x="4905176" y="1807580"/>
            <a:chExt cx="5596128" cy="950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787C6E0-67FE-0871-CD3C-D32B044F1D3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Merge cells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E4AB42-E04C-E57F-9C65-E654AE4A4E8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B3F46B3-F977-2F09-A1D0-801A05A1F90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F72A79E9-D4F4-EC82-B083-08F162F2757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344849E9-717F-8CF7-5E24-B282F527F1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8" name="Graphic 27" descr="Checkmark outline">
                <a:extLst>
                  <a:ext uri="{FF2B5EF4-FFF2-40B4-BE49-F238E27FC236}">
                    <a16:creationId xmlns:a16="http://schemas.microsoft.com/office/drawing/2014/main" id="{E7F6FD97-D3C4-A342-6DF2-FB918A4CB9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31" name="Title 9">
            <a:extLst>
              <a:ext uri="{FF2B5EF4-FFF2-40B4-BE49-F238E27FC236}">
                <a16:creationId xmlns:a16="http://schemas.microsoft.com/office/drawing/2014/main" id="{7DD1D759-DC5C-62A0-2672-A8C114FA05EE}"/>
              </a:ext>
            </a:extLst>
          </p:cNvPr>
          <p:cNvSpPr txBox="1">
            <a:spLocks/>
          </p:cNvSpPr>
          <p:nvPr/>
        </p:nvSpPr>
        <p:spPr>
          <a:xfrm>
            <a:off x="6018741" y="585788"/>
            <a:ext cx="6864391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IN" sz="3600" dirty="0"/>
              <a:t>Adjust your worksheet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7B2BB05A-49F6-3209-23EC-4E2D5C4DACC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86628D-3916-2652-C378-75AB3F80D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Notebook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3C5F199-774B-1273-193F-BA71E9CCF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75954" y="1404307"/>
            <a:ext cx="4049386" cy="404938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89C9145-E559-EB63-2970-9C6453A6B697}"/>
              </a:ext>
            </a:extLst>
          </p:cNvPr>
          <p:cNvGrpSpPr/>
          <p:nvPr/>
        </p:nvGrpSpPr>
        <p:grpSpPr>
          <a:xfrm>
            <a:off x="5371732" y="2818884"/>
            <a:ext cx="4805803" cy="1220232"/>
            <a:chOff x="5505450" y="2552700"/>
            <a:chExt cx="4805803" cy="12202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DCEE83-FA50-4D3F-EED0-D45CE4BC2152}"/>
                </a:ext>
              </a:extLst>
            </p:cNvPr>
            <p:cNvSpPr txBox="1"/>
            <p:nvPr/>
          </p:nvSpPr>
          <p:spPr>
            <a:xfrm>
              <a:off x="5505450" y="3403600"/>
              <a:ext cx="480580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Organizing a notebook in OneNote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02553A6-5813-BD8B-7469-FED4410FD82F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F0128F3-C072-C6BE-EDB6-45ED2838E606}"/>
              </a:ext>
            </a:extLst>
          </p:cNvPr>
          <p:cNvSpPr txBox="1">
            <a:spLocks/>
          </p:cNvSpPr>
          <p:nvPr/>
        </p:nvSpPr>
        <p:spPr>
          <a:xfrm>
            <a:off x="584200" y="874752"/>
            <a:ext cx="11025187" cy="553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32742">
              <a:spcBef>
                <a:spcPct val="0"/>
              </a:spcBef>
            </a:pPr>
            <a:r>
              <a:rPr lang="en-IN" sz="3600" kern="1200" spc="-5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Creating A job search notebook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5E9BFD3-23F9-7B21-14C9-8B6AA45844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4376" t="25981" r="19554" b="26461"/>
          <a:stretch/>
        </p:blipFill>
        <p:spPr>
          <a:xfrm>
            <a:off x="1607320" y="2425700"/>
            <a:ext cx="3578547" cy="30353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FA8821-1A8B-C77F-6110-65C89C77E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541" y="2474960"/>
            <a:ext cx="2973340" cy="29733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C7E7038-EF63-4A6D-12C8-C32812652A2F}"/>
              </a:ext>
            </a:extLst>
          </p:cNvPr>
          <p:cNvGrpSpPr/>
          <p:nvPr/>
        </p:nvGrpSpPr>
        <p:grpSpPr>
          <a:xfrm>
            <a:off x="5551141" y="1001991"/>
            <a:ext cx="6058248" cy="4854018"/>
            <a:chOff x="6013260" y="426896"/>
            <a:chExt cx="5596128" cy="48540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631168A-3EA4-9673-6BF2-F636523F3BAF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D2D316F-8396-5FDC-2640-67AB728FB084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and name a notebook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A5C2CD4-9CA6-96BF-4077-3FB2F24EFAB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8B7230B2-93FB-10A5-DE6C-5971AF7B4804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6E835D13-BE7B-F3AC-6B9C-896783056D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F018629B-B627-7BB3-7F70-C0B50A135B4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9D700DEE-18B1-6626-BF33-A2D92B73B5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C84A11-8902-4A03-5FA7-3DE06B2E6578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B5DDA3C-D36A-45AA-8FEE-2AF101F74139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and name a section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5CD87FF-3FC5-AA4B-2396-CD7CA08B6AD0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A62342B8-905E-4D23-CDD9-D7CF74764E2D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8E5FE486-E040-FAD5-FE3D-1A13E3952FD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EF6ED38-3596-8B57-683A-24928A3D0A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4AC9AADD-DC3A-C17B-76A4-7C67E39C4E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40407C-3D81-CA8C-2B20-970011DC5FDE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1910866-F0E1-323A-9DBC-6C6AC4CC23CA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and name a page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C90AFC9-7E04-5A2D-7788-8BADF5756402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4AD2451-CCAD-691A-66A0-2AA07EA926B0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F8650678-A5E6-1939-2DF8-AB1371C05B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B2564A4C-2A71-4B85-A61C-AD37E4619F1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BA39667B-4424-BE7B-0539-20795B44F6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0C728-5960-B116-DB25-907E6F21C4D6}"/>
                </a:ext>
              </a:extLst>
            </p:cNvPr>
            <p:cNvSpPr txBox="1"/>
            <p:nvPr/>
          </p:nvSpPr>
          <p:spPr>
            <a:xfrm>
              <a:off x="6013260" y="426896"/>
              <a:ext cx="5596128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Build an organized notebook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8BD3FBA5-DADE-C572-33FB-EA9AF70C3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75954" y="1404307"/>
            <a:ext cx="4049386" cy="404938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82FE29-D2ED-5B61-6C67-8397BE337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and Duplicating Pages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1C2A6A9-9C3E-291F-1E0C-E38B2A083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75954" y="1404307"/>
            <a:ext cx="4049386" cy="404938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B4EFD49-1442-E892-675B-0AC2FE289245}"/>
              </a:ext>
            </a:extLst>
          </p:cNvPr>
          <p:cNvGrpSpPr/>
          <p:nvPr/>
        </p:nvGrpSpPr>
        <p:grpSpPr>
          <a:xfrm>
            <a:off x="5371732" y="2818884"/>
            <a:ext cx="6570886" cy="1589564"/>
            <a:chOff x="5505450" y="2552700"/>
            <a:chExt cx="6570886" cy="15895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1E8F99-C035-A5B2-8475-3C50CA05AC48}"/>
                </a:ext>
              </a:extLst>
            </p:cNvPr>
            <p:cNvSpPr txBox="1"/>
            <p:nvPr/>
          </p:nvSpPr>
          <p:spPr>
            <a:xfrm>
              <a:off x="5505450" y="3403600"/>
              <a:ext cx="657088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latin typeface="+mn-lt"/>
                </a:rPr>
                <a:t>Creating pages and using templates</a:t>
              </a:r>
              <a:br>
                <a:rPr lang="en-US" sz="2400" dirty="0">
                  <a:solidFill>
                    <a:schemeClr val="tx1"/>
                  </a:solidFill>
                  <a:latin typeface="+mn-lt"/>
                </a:rPr>
              </a:br>
              <a:r>
                <a:rPr lang="en-US" sz="2400" dirty="0">
                  <a:solidFill>
                    <a:schemeClr val="tx1"/>
                  </a:solidFill>
                  <a:latin typeface="+mn-lt"/>
                </a:rPr>
                <a:t>in OneNote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CFE62B6-63AC-6832-A70F-50BE2511934F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OneNote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Notebooks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Sections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Pages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477" name="Google Shape;477;p87"/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58464"/>
          <a:stretch/>
        </p:blipFill>
        <p:spPr>
          <a:xfrm>
            <a:off x="7105650" y="0"/>
            <a:ext cx="5086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04BD58-0D3C-F82A-F375-8066070C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Templates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84054F2-964B-74F2-DBD6-6CE0D2E9111D}"/>
              </a:ext>
            </a:extLst>
          </p:cNvPr>
          <p:cNvGrpSpPr/>
          <p:nvPr/>
        </p:nvGrpSpPr>
        <p:grpSpPr>
          <a:xfrm>
            <a:off x="5292436" y="2899818"/>
            <a:ext cx="6316952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8C43B8-2C28-5E04-4BBA-9E54AE26CD4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custom templates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64CC8D-F57F-3808-497D-44AF5B80A5B5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D2785679-1A8E-7223-7D78-6459A6361C1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85C57252-C5C3-4505-81BA-7951FFA2ADC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874F418-A97E-3DC9-278E-C14548F359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4C461F3A-547C-B4FD-D4C0-5CB0BE62D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88C368F-0CB4-859E-D7D0-B1A59F99AB04}"/>
              </a:ext>
            </a:extLst>
          </p:cNvPr>
          <p:cNvGrpSpPr/>
          <p:nvPr/>
        </p:nvGrpSpPr>
        <p:grpSpPr>
          <a:xfrm>
            <a:off x="5292436" y="4051962"/>
            <a:ext cx="6316952" cy="950976"/>
            <a:chOff x="4905176" y="2940813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425ACC3-A2BC-7711-0666-486663785049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pages in your notebooks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0060981-63E0-24F4-9F2D-4FE1348E406D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1EE84F5-6F72-10CC-C433-1A87679E767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9AD42F19-6F1B-015D-D0EA-F57E01BCB8D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9070029-3C72-C3B7-411D-208525076BA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E2871C92-45AD-0120-061E-9365428E18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6AE9589-BCD6-928B-F468-F114512C1AD4}"/>
              </a:ext>
            </a:extLst>
          </p:cNvPr>
          <p:cNvSpPr txBox="1"/>
          <p:nvPr/>
        </p:nvSpPr>
        <p:spPr>
          <a:xfrm>
            <a:off x="5468450" y="1855061"/>
            <a:ext cx="57802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+mj-lt"/>
              </a:rPr>
              <a:t>Add pages to notebooks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CB158462-D471-5955-EB16-EE5F513552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75954" y="1404307"/>
            <a:ext cx="4049386" cy="404938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2DFDA6-D21E-76B0-BAA1-6CDB662F7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Links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81933A3-BBA9-858D-B932-E6B47D18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75954" y="1404307"/>
            <a:ext cx="4049386" cy="404938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62CA1E-2284-5154-E1A6-BE3B9D40A07D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B4FAB0-CEE9-77AB-95A7-D2065C3048A8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Adding links to a notebook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1A22BA-2E66-BA73-F9BA-6F31F39666EF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D921085-CF6C-20EA-DEDF-06C72BC79697}"/>
              </a:ext>
            </a:extLst>
          </p:cNvPr>
          <p:cNvGrpSpPr/>
          <p:nvPr/>
        </p:nvGrpSpPr>
        <p:grpSpPr>
          <a:xfrm>
            <a:off x="6013260" y="2323746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814416-85B7-0CB9-8919-2B8629FC3D56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hyperlinks to pages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D93517F-56BF-0064-0C61-7C55E6DC91B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8FF855E-B32F-249A-7648-A65443E85FFE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EC76B75-3174-0138-02AB-6E7F77A3F2A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4298C4C0-65D9-D14F-060A-0B39AC5377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AF0A07E1-A0A3-91B4-5433-35975B56E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80F3076-151F-06EB-BEDB-9BF6835A953E}"/>
              </a:ext>
            </a:extLst>
          </p:cNvPr>
          <p:cNvSpPr txBox="1"/>
          <p:nvPr/>
        </p:nvSpPr>
        <p:spPr>
          <a:xfrm>
            <a:off x="6013261" y="1278990"/>
            <a:ext cx="5596127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Hyperlink your notebook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F9B7EB2-6A8E-88DD-A3F7-7F7F8026C5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75954" y="1404307"/>
            <a:ext cx="4049386" cy="404938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5C775-E1AC-6A38-9C54-D2572109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an Email Signature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16C00A8-EBE6-0379-45D0-67AA477AB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86097" y="1314450"/>
            <a:ext cx="4229100" cy="42291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6BF86D7-1B6F-080F-4B04-23375EF33AC8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DB93B2-190E-E687-4EA3-8448EBBB6E63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Creating an email signature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5796D1-F11B-36D9-184D-29A48524C744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3436D2C-069D-77AC-B04A-D31748C031E2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F81DA9-9158-808E-2533-C837FD04FFC6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a new email signature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0338A85-9D59-46ED-F43E-EF6DC2302992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307720C-1064-7627-64C7-489D6299481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A35FDC6-42F0-06D4-E5C0-A959ECD213F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3E7F7E94-ED31-A28D-9EC5-AC291A0F105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F2E2A6BD-DCFF-1C71-EEA7-DB89C4D24A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15FFE5E-92D8-A9FF-7776-CD841BA55B6F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2CDFBD-ED79-CF3F-5F6F-37E710BF7E7A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your preferred text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458AACE-8F3A-7D4A-E114-B242BBE2407B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13B964-E9C0-179B-4561-DBF8DCC6EA70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0B1B9BD-7A33-0E72-C5C6-0E79AE1744B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E801BA6-8226-3B8D-0BBC-801A669B70F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D2EA4E22-57C9-1069-D18C-9C4F1494E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E7BBA4A-1147-99B1-62A8-FE6E4B77123A}"/>
              </a:ext>
            </a:extLst>
          </p:cNvPr>
          <p:cNvSpPr txBox="1"/>
          <p:nvPr/>
        </p:nvSpPr>
        <p:spPr>
          <a:xfrm>
            <a:off x="6013260" y="1855062"/>
            <a:ext cx="46839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Improve your sign-off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42453F1-9A04-B1C3-1B0C-61AAFFC781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86097" y="1314450"/>
            <a:ext cx="4229100" cy="42291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2D47FF-644B-B876-A472-5C6FA1E5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Sending Attachments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54F2E3E9-29B4-FE5C-75B3-1F90ABBEE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86097" y="1314450"/>
            <a:ext cx="4229100" cy="42291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7AD019A-A979-AF86-C04F-FD48569EF736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F3AA9-0D57-BAD7-AE94-218AF2B1BB6F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Sending attachments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E749957-5D85-8458-CA9F-3548BD8A632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A0B95A4-267F-A7E1-DA4C-F2CB399B0C8C}"/>
              </a:ext>
            </a:extLst>
          </p:cNvPr>
          <p:cNvGrpSpPr/>
          <p:nvPr/>
        </p:nvGrpSpPr>
        <p:grpSpPr>
          <a:xfrm>
            <a:off x="6013260" y="1419851"/>
            <a:ext cx="5596128" cy="4123699"/>
            <a:chOff x="6013260" y="873505"/>
            <a:chExt cx="5596128" cy="440740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278D9E-DE1A-031A-9AA2-10D63314DFBB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75DBBAB-B0DA-69B3-4AE1-18B6D8965D7B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Open an email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96C2B36-2C9C-A7D0-8D96-8289A389E7A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1D3B9FB-0343-2CE0-1B55-82D8606227A2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C8A68AC-A3F4-CAC0-AA0C-B190C486AA7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CAB63A88-3E57-45F3-013C-8FEFB1505F9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9FB10057-B08A-28B3-63B0-ED600C044B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FB434A-C225-418B-BC9B-018377CBD18F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D7EE3F0-85FE-D908-AF87-D28624179F17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Locate a document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09170E0-D1E3-24DA-BD68-9772493BE7A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DB7AECD6-089E-DBA4-6D0B-E967F40D1433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6A647486-7BF6-1178-0D75-2BEDCA1C06B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89CE0F2B-ED6B-1639-4C03-C37B17F00ED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31153CAF-F767-2E75-4410-DC0A7E973A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663F33-8963-CCCD-D25C-FBA6D352AE10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5EA5D6-48F0-68A4-261C-1AC47741A56E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Attach a document to</a:t>
                </a:r>
                <a:b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</a:b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an email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BF653D8-64C2-3383-3336-93BD7E2B89B0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6E939F76-5B51-729F-DD88-C801E9EEC4DF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06CB5493-2EC2-E4A0-6819-0977764922E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AC10AD89-2611-AA02-0CBD-D1C90DBEAC4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2B5D4271-C0DA-97C5-6C17-59AF9A92A2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7492D2-C1AB-81C7-96DD-16C5C0C470BD}"/>
                </a:ext>
              </a:extLst>
            </p:cNvPr>
            <p:cNvSpPr txBox="1"/>
            <p:nvPr/>
          </p:nvSpPr>
          <p:spPr>
            <a:xfrm>
              <a:off x="6013261" y="873505"/>
              <a:ext cx="5596127" cy="95097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Create email attachments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D3CC72FB-C167-3301-72E5-6CBC31F27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86097" y="1314450"/>
            <a:ext cx="4229100" cy="42291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3FA5836-D331-265B-7199-87CA41BCAB30}"/>
              </a:ext>
            </a:extLst>
          </p:cNvPr>
          <p:cNvGrpSpPr/>
          <p:nvPr/>
        </p:nvGrpSpPr>
        <p:grpSpPr>
          <a:xfrm>
            <a:off x="5371732" y="2818884"/>
            <a:ext cx="3480120" cy="1220232"/>
            <a:chOff x="5505450" y="2552700"/>
            <a:chExt cx="3480120" cy="12202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928A86-3198-3A4F-E8E6-EC5C14C770FB}"/>
                </a:ext>
              </a:extLst>
            </p:cNvPr>
            <p:cNvSpPr txBox="1"/>
            <p:nvPr/>
          </p:nvSpPr>
          <p:spPr>
            <a:xfrm>
              <a:off x="5505450" y="3403600"/>
              <a:ext cx="348012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Applying Word templates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AE5EC8-D110-C9CB-16AE-2B056D8F46F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D547FD43-E837-DEF2-0FCA-3CA483FED5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53D50F-2E1D-FEB9-91C3-93D05D84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and Filtering Email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37BCA5-4139-E364-FDB5-DCE1593DB0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86097" y="1314450"/>
            <a:ext cx="4229100" cy="42291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9EB6599-84DF-AE94-C8A3-B6570E6ADF4F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7F16F2-6026-9E01-8EE0-335F6C1FF99D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Searching and filtering your emails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90D21E-579E-F648-C2DD-D9150DF5B644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47FD58D-F8DA-02F8-7A83-466F5C395C7E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33AB1A-9E0B-323E-3E74-47D71C876E9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Search to locate an email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9B704C8-F3A7-4EB1-4BBB-2236A9A44168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C053741-9CC3-3526-BE72-DB55BEF94A3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98DD8152-F70D-1761-BBA9-0B2A904AA7B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4FCF3D2-791E-7631-26B9-F349DFF52F0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D63D84CA-A495-F046-2F49-1DB8E09BD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43F4C1-652E-17BD-35F1-1C258C8FE073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C1FF3B-BE08-4B20-E0F5-5A02355C4E3A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Filter to narrow your search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2B8E4AF-B36E-0F33-904B-6ABB08459F4E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D83C4B2-20F9-B619-35FD-2ECD0D4FA23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4B1D6E5C-85C6-AC97-1775-3EAB4D7E2B0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5C54ABE-8C7D-5084-DB18-FF4699CD971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A2DEAECA-FF7E-D209-06E4-09AEA9A94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5CC642-7BFB-C3E1-C02F-827E77AC5354}"/>
              </a:ext>
            </a:extLst>
          </p:cNvPr>
          <p:cNvSpPr txBox="1"/>
          <p:nvPr/>
        </p:nvSpPr>
        <p:spPr>
          <a:xfrm>
            <a:off x="6013260" y="1855062"/>
            <a:ext cx="430566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Navigate your inbox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D938F7D-405A-721E-256E-FA7BE2134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86097" y="1314450"/>
            <a:ext cx="4229100" cy="422910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A01EFC-A5CA-ABCF-84F0-69D9DB8A7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Creating a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7B05F95-09D2-6EFF-C79C-6CA8751C3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A24681-7F23-A6C0-BE63-361164BC7340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9178CA8-E6E5-4700-10BD-ACA537308368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Adding slides to a presentation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6F1DAA3-6913-A53F-56A1-C5C9E820DECD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77C5F34-7AD6-C2B3-B942-7DF51E607C23}"/>
              </a:ext>
            </a:extLst>
          </p:cNvPr>
          <p:cNvGrpSpPr/>
          <p:nvPr/>
        </p:nvGrpSpPr>
        <p:grpSpPr>
          <a:xfrm>
            <a:off x="5822760" y="2899818"/>
            <a:ext cx="5786628" cy="950976"/>
            <a:chOff x="4905176" y="1807580"/>
            <a:chExt cx="57866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FF13B4A-6DAA-343C-78FA-B124A3BFA3F5}"/>
                </a:ext>
              </a:extLst>
            </p:cNvPr>
            <p:cNvSpPr/>
            <p:nvPr/>
          </p:nvSpPr>
          <p:spPr bwMode="auto">
            <a:xfrm>
              <a:off x="5380664" y="1807580"/>
              <a:ext cx="53111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Draft a presentation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93B1F6F-6DFB-E846-840C-19A4978C10F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1E7C9309-A15E-F3D9-60C9-7EBA08BFE1A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161B94C6-9FD0-7B6E-A052-3AB2570185E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84DAC16-277B-080F-693F-1DB8037D2C3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FE0CE418-9FFE-2936-353A-30F13ECB0A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195258-4BCC-2556-A2A1-C2F38840E0E9}"/>
              </a:ext>
            </a:extLst>
          </p:cNvPr>
          <p:cNvGrpSpPr/>
          <p:nvPr/>
        </p:nvGrpSpPr>
        <p:grpSpPr>
          <a:xfrm>
            <a:off x="5822760" y="4051962"/>
            <a:ext cx="5786628" cy="950976"/>
            <a:chOff x="4905176" y="2940813"/>
            <a:chExt cx="57866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67C689-F589-AF42-25ED-DEAB30AA63A7}"/>
                </a:ext>
              </a:extLst>
            </p:cNvPr>
            <p:cNvSpPr/>
            <p:nvPr/>
          </p:nvSpPr>
          <p:spPr bwMode="auto">
            <a:xfrm>
              <a:off x="5380664" y="2940813"/>
              <a:ext cx="53111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a title slide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21E031-44EE-02ED-81F8-2D9A52688536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0F4679-2C6F-8622-0B7F-6C8075FD796F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8EF7F2D-9325-BD7A-1D52-321F638CB6D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06D7E847-72E3-D7C0-45F6-4A838BEABDA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2AD6C7D4-6FA8-2676-2D04-F09E240234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EB5A9A0-318C-7C22-4BDF-0A7A76917C4D}"/>
              </a:ext>
            </a:extLst>
          </p:cNvPr>
          <p:cNvSpPr txBox="1"/>
          <p:nvPr/>
        </p:nvSpPr>
        <p:spPr>
          <a:xfrm>
            <a:off x="5822760" y="1855062"/>
            <a:ext cx="58541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Build out your presentation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E1FB925A-38DD-8A01-77A2-1D79DE774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2ED543-5318-6EA7-9670-BD3C0A7C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design Ideas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4A8A92D-8287-5703-97B4-66AA3E37020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480" t="15255" r="5877" b="15522"/>
          <a:stretch/>
        </p:blipFill>
        <p:spPr>
          <a:xfrm>
            <a:off x="4308860" y="965200"/>
            <a:ext cx="7294878" cy="4927600"/>
          </a:xfrm>
          <a:custGeom>
            <a:avLst/>
            <a:gdLst>
              <a:gd name="connsiteX0" fmla="*/ 0 w 7294878"/>
              <a:gd name="connsiteY0" fmla="*/ 0 h 4927600"/>
              <a:gd name="connsiteX1" fmla="*/ 7294878 w 7294878"/>
              <a:gd name="connsiteY1" fmla="*/ 0 h 4927600"/>
              <a:gd name="connsiteX2" fmla="*/ 7294878 w 7294878"/>
              <a:gd name="connsiteY2" fmla="*/ 4927600 h 4927600"/>
              <a:gd name="connsiteX3" fmla="*/ 0 w 7294878"/>
              <a:gd name="connsiteY3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878" h="4927600">
                <a:moveTo>
                  <a:pt x="0" y="0"/>
                </a:moveTo>
                <a:lnTo>
                  <a:pt x="7294878" y="0"/>
                </a:lnTo>
                <a:lnTo>
                  <a:pt x="7294878" y="4927600"/>
                </a:lnTo>
                <a:lnTo>
                  <a:pt x="0" y="49276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7176A2B-843E-88CD-B483-2F50A03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79778"/>
            <a:ext cx="3073400" cy="553998"/>
          </a:xfrm>
        </p:spPr>
        <p:txBody>
          <a:bodyPr/>
          <a:lstStyle/>
          <a:p>
            <a:r>
              <a:rPr lang="en-US"/>
              <a:t>In this lesson: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7A7C4F-16D4-579A-63B3-1DC563EAFB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73500"/>
            <a:ext cx="2424471" cy="738664"/>
          </a:xfrm>
        </p:spPr>
        <p:txBody>
          <a:bodyPr wrap="square">
            <a:spAutoFit/>
          </a:bodyPr>
          <a:lstStyle/>
          <a:p>
            <a:r>
              <a:rPr lang="en-US" sz="2400"/>
              <a:t>Using Designer for presentations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FD5ABEA-19A7-0A5A-E65B-94CF53986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b="7437"/>
          <a:stretch/>
        </p:blipFill>
        <p:spPr>
          <a:xfrm>
            <a:off x="19" y="0"/>
            <a:ext cx="12191962" cy="58378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75B82-EF09-9D91-14EC-211C69206641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Interview Slides 1.pptx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F26D4F-80B8-BC46-A9D8-CAC475559441}"/>
              </a:ext>
            </a:extLst>
          </p:cNvPr>
          <p:cNvGrpSpPr/>
          <p:nvPr/>
        </p:nvGrpSpPr>
        <p:grpSpPr>
          <a:xfrm>
            <a:off x="5126182" y="2600745"/>
            <a:ext cx="6483206" cy="950976"/>
            <a:chOff x="4905176" y="1807580"/>
            <a:chExt cx="5596128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ACE4E5B-01C6-F7FD-794F-54995EFFC640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Design an engaging presentation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311C417-A0D0-2856-D8E7-5043DCE95D3A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636D58B-44A0-6AF4-76E0-1167CF02670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A2E3E4BC-81A7-B0CC-37CF-F83F292A971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E6531E9-D1E8-0DAC-80BC-412E29F1F2E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0C046301-8D30-8EE0-5BBB-15D3393F1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E108C25-DE71-6228-3E33-A2DB02B6C512}"/>
              </a:ext>
            </a:extLst>
          </p:cNvPr>
          <p:cNvGrpSpPr/>
          <p:nvPr/>
        </p:nvGrpSpPr>
        <p:grpSpPr>
          <a:xfrm>
            <a:off x="5126182" y="3752889"/>
            <a:ext cx="6483206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A7FE0BD-E694-F450-A422-3CAAEA7C54FE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Give a presentation a new look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6F071FE-DF52-EDBC-40C5-CEA4E49E1576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F45A8DC-00F1-3698-417E-F806EB5FF323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75CBD6B-C71A-A4FB-0247-EF45FC9150F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4ACCD72-AC73-8F2F-6120-F19CEDBAEFF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6BDA42FF-EA7D-CA5A-C8D0-B07DCEB55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585614B-50C7-4CDC-7783-8D8DCB1FE109}"/>
              </a:ext>
            </a:extLst>
          </p:cNvPr>
          <p:cNvSpPr txBox="1"/>
          <p:nvPr/>
        </p:nvSpPr>
        <p:spPr>
          <a:xfrm>
            <a:off x="6013261" y="1001991"/>
            <a:ext cx="5596127" cy="110799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+mj-lt"/>
              </a:rPr>
              <a:t>Take advantage of design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7E3C088E-B3E0-4ADE-8896-A89546992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3224987-814C-460D-E492-04D9093F6569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25A5A3B-43F6-4905-227A-593CA5DCAC7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Apply a new template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5E300D-AADC-F255-7037-DA43CE8D318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2286764-9545-C0DB-DF17-469313B591E0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B616D8FA-9C8B-E94E-D68C-561D6A5B78E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38044960-592F-5370-DFC8-41ED39F062E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 descr="Checkmark outline">
                <a:extLst>
                  <a:ext uri="{FF2B5EF4-FFF2-40B4-BE49-F238E27FC236}">
                    <a16:creationId xmlns:a16="http://schemas.microsoft.com/office/drawing/2014/main" id="{4027628F-5F4F-D377-D209-C93320717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D9BB390-E1E3-1831-CB54-8F7A9A2F5864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E0D03D-EE78-BC71-68C0-2BF99D6E3EC9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Review the new format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ACB37D8-2CB2-1E85-E35F-6EDDF041459F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A736437-0928-7D08-080C-9CA6C4C7DBF3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FEEC5CA-D8D5-C2D2-30D5-1D01D2DB289A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5DC57BB-00B6-0FB2-F0BB-5BCCD90536B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5" name="Graphic 14" descr="Checkmark outline">
                <a:extLst>
                  <a:ext uri="{FF2B5EF4-FFF2-40B4-BE49-F238E27FC236}">
                    <a16:creationId xmlns:a16="http://schemas.microsoft.com/office/drawing/2014/main" id="{E7588AE4-B1C0-130C-2C0F-D0D1AA046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81167B-BF84-5517-9F87-91214833ADF8}"/>
              </a:ext>
            </a:extLst>
          </p:cNvPr>
          <p:cNvSpPr txBox="1"/>
          <p:nvPr/>
        </p:nvSpPr>
        <p:spPr>
          <a:xfrm>
            <a:off x="6013260" y="1855062"/>
            <a:ext cx="442589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Update Your Resume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44E6C34-1881-6974-762A-094451754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552772" y="1381125"/>
            <a:ext cx="4095750" cy="4095750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759956-477C-CE2A-6CF4-6D629034D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Layouts and Reordering Slides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B05BD1A-D971-27E1-278D-CBF8F12EA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58E4C90-DADB-912C-DD94-7EEF452C9234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361692-89AF-550F-D74B-DE85D83A8710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Applying layouts and reordering slides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DF5B14E-3595-2B65-05FF-0CC6E4477F2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7AACD0-F6D5-D306-B70C-96BCF3087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8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AFAC24D-4C1F-44F3-B2FD-096928C98A09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Interview Slides 2.pptx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84E8D57-7BC1-67CA-354C-29BD0EF9D43D}"/>
              </a:ext>
            </a:extLst>
          </p:cNvPr>
          <p:cNvGrpSpPr/>
          <p:nvPr/>
        </p:nvGrpSpPr>
        <p:grpSpPr>
          <a:xfrm>
            <a:off x="6013260" y="2600745"/>
            <a:ext cx="5596128" cy="950976"/>
            <a:chOff x="4905176" y="2940813"/>
            <a:chExt cx="5596128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930747-413B-29F2-F6F8-3EF1557B0C01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Apply a slide layout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085EAF3-2E97-D430-59CE-09AAB985EB17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6568220-EAED-F268-CC34-957AEE6F827C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B16B194D-BD9F-2684-D66B-C48267E7D4B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E2D8B15-DEB1-D9B7-67C2-C192B19B0B8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ACD7D207-AB08-4C64-77C9-999DF2E546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9D26359-3CC1-6046-0340-1BBE4CB66EC8}"/>
              </a:ext>
            </a:extLst>
          </p:cNvPr>
          <p:cNvGrpSpPr/>
          <p:nvPr/>
        </p:nvGrpSpPr>
        <p:grpSpPr>
          <a:xfrm>
            <a:off x="6013260" y="3752889"/>
            <a:ext cx="5596128" cy="950976"/>
            <a:chOff x="4905176" y="4074046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73078D-B9B4-80A5-654F-2A377C584E37}"/>
                </a:ext>
              </a:extLst>
            </p:cNvPr>
            <p:cNvSpPr/>
            <p:nvPr/>
          </p:nvSpPr>
          <p:spPr bwMode="auto">
            <a:xfrm>
              <a:off x="5380664" y="4074046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Reorder the slides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B3CAD43-3FD0-1A43-92B4-7970C46B3CF2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4905176" y="4074046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1D99BEE-F792-65FE-202A-8D9D899F51EB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B241256-624F-2F92-8C36-B4147B975D4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DD918BC-432B-B1B4-3583-887C4801375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108DEBB1-9E29-B42A-FCA6-5F645467E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4389514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ED0C024E-CD80-CEE9-10D2-618B7E9328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5C4DA-EDCA-9FC4-1491-F64D75D1BF56}"/>
              </a:ext>
            </a:extLst>
          </p:cNvPr>
          <p:cNvSpPr txBox="1"/>
          <p:nvPr/>
        </p:nvSpPr>
        <p:spPr>
          <a:xfrm>
            <a:off x="6013261" y="1001991"/>
            <a:ext cx="5596127" cy="1107996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Adjust your presentation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424437-0AA1-B8E8-2AFB-278048648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and Formatting Text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BDB19BC-4102-3849-F7B6-27BA5042F01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002" t="14663" r="6146" b="14663"/>
          <a:stretch/>
        </p:blipFill>
        <p:spPr>
          <a:xfrm>
            <a:off x="4308860" y="965200"/>
            <a:ext cx="7294878" cy="4927600"/>
          </a:xfrm>
          <a:custGeom>
            <a:avLst/>
            <a:gdLst>
              <a:gd name="connsiteX0" fmla="*/ 0 w 7294878"/>
              <a:gd name="connsiteY0" fmla="*/ 0 h 4927600"/>
              <a:gd name="connsiteX1" fmla="*/ 7294878 w 7294878"/>
              <a:gd name="connsiteY1" fmla="*/ 0 h 4927600"/>
              <a:gd name="connsiteX2" fmla="*/ 7294878 w 7294878"/>
              <a:gd name="connsiteY2" fmla="*/ 4927600 h 4927600"/>
              <a:gd name="connsiteX3" fmla="*/ 0 w 7294878"/>
              <a:gd name="connsiteY3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878" h="4927600">
                <a:moveTo>
                  <a:pt x="0" y="0"/>
                </a:moveTo>
                <a:lnTo>
                  <a:pt x="7294878" y="0"/>
                </a:lnTo>
                <a:lnTo>
                  <a:pt x="7294878" y="4927600"/>
                </a:lnTo>
                <a:lnTo>
                  <a:pt x="0" y="49276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6C57D48-D5EE-850C-499C-FE9FFAF6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82952"/>
            <a:ext cx="3073400" cy="553998"/>
          </a:xfrm>
        </p:spPr>
        <p:txBody>
          <a:bodyPr/>
          <a:lstStyle/>
          <a:p>
            <a:r>
              <a:rPr lang="en-US"/>
              <a:t>In this lesson: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43B866-9A7C-E3A7-CACA-034EFC36D4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3073400" cy="738664"/>
          </a:xfrm>
          <a:noFill/>
        </p:spPr>
        <p:txBody>
          <a:bodyPr vert="horz" wrap="square" lIns="0" tIns="0" rIns="0" bIns="0" rtlCol="0">
            <a:spAutoFit/>
          </a:bodyPr>
          <a:lstStyle/>
          <a:p>
            <a:r>
              <a:rPr lang="en-US" sz="2400">
                <a:sym typeface="Arial"/>
              </a:rPr>
              <a:t>Updating text </a:t>
            </a:r>
            <a:br>
              <a:rPr lang="en-US" sz="2400">
                <a:sym typeface="Arial"/>
              </a:rPr>
            </a:br>
            <a:r>
              <a:rPr lang="en-US" sz="2400">
                <a:sym typeface="Arial"/>
              </a:rPr>
              <a:t>in presentations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FD7DE6-06BF-49FF-3CC6-2DE1E017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7BD995-2830-BBCC-BB2A-7D1D8222E69F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Interview Slides 3.pptx</a:t>
            </a:r>
          </a:p>
        </p:txBody>
      </p: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32F93B8-DC70-A221-1E3B-CCBFF083A811}"/>
              </a:ext>
            </a:extLst>
          </p:cNvPr>
          <p:cNvGrpSpPr/>
          <p:nvPr/>
        </p:nvGrpSpPr>
        <p:grpSpPr>
          <a:xfrm>
            <a:off x="6013260" y="1578063"/>
            <a:ext cx="5596129" cy="3701874"/>
            <a:chOff x="6013260" y="1301064"/>
            <a:chExt cx="5596129" cy="370187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CC55F46-9AA4-F0EF-E8D3-FB459BAA960C}"/>
                </a:ext>
              </a:extLst>
            </p:cNvPr>
            <p:cNvGrpSpPr/>
            <p:nvPr/>
          </p:nvGrpSpPr>
          <p:grpSpPr>
            <a:xfrm>
              <a:off x="6013260" y="2899818"/>
              <a:ext cx="5596128" cy="950976"/>
              <a:chOff x="4905176" y="1807580"/>
              <a:chExt cx="5596128" cy="95097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1C3BE9E-B551-2CE4-7756-012E2F3F5BD6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Change font </a:t>
                </a:r>
                <a:r>
                  <a:rPr lang="en-IN" sz="2400" dirty="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color</a:t>
                </a:r>
                <a:endPara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DAB4DBFC-EE9B-5B19-C3BF-5C457ADBD6AF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D60BB579-B393-2DA1-C295-316C7691036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8" name="Oval 7">
                    <a:extLst>
                      <a:ext uri="{FF2B5EF4-FFF2-40B4-BE49-F238E27FC236}">
                        <a16:creationId xmlns:a16="http://schemas.microsoft.com/office/drawing/2014/main" id="{CD632B9A-8AF4-8EEA-166F-ACEC28CFCD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F8CA5147-D746-0A30-E262-8E9BC33A4C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7" name="Graphic 6" descr="Checkmark outline">
                  <a:extLst>
                    <a:ext uri="{FF2B5EF4-FFF2-40B4-BE49-F238E27FC236}">
                      <a16:creationId xmlns:a16="http://schemas.microsoft.com/office/drawing/2014/main" id="{926A3054-567E-418B-234C-0848FBA051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D6910A-DB7D-16FA-190B-BCEF90E6ED2B}"/>
                </a:ext>
              </a:extLst>
            </p:cNvPr>
            <p:cNvGrpSpPr/>
            <p:nvPr/>
          </p:nvGrpSpPr>
          <p:grpSpPr>
            <a:xfrm>
              <a:off x="6013260" y="4051962"/>
              <a:ext cx="5596128" cy="950976"/>
              <a:chOff x="4905176" y="2940813"/>
              <a:chExt cx="5596128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512B645-9EB5-0FC0-E793-0632B969B7FA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Change font style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EE60DC6-E349-18E9-D017-AD9F6F22720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7837A7F-7E39-10ED-F474-AC5BF862A04C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4D85948C-E3C0-5BAB-FE62-56633A3B3F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915393C0-986B-99B8-D9B9-B7EC05E7EE2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A6118882-8605-CFD3-5AD7-CA470443B8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DD8587-10EF-80EB-CFB3-BEF703395755}"/>
                </a:ext>
              </a:extLst>
            </p:cNvPr>
            <p:cNvSpPr txBox="1"/>
            <p:nvPr/>
          </p:nvSpPr>
          <p:spPr>
            <a:xfrm>
              <a:off x="6013261" y="1301064"/>
              <a:ext cx="5596128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Format your presentation</a:t>
              </a:r>
            </a:p>
          </p:txBody>
        </p:sp>
      </p:grpSp>
      <p:pic>
        <p:nvPicPr>
          <p:cNvPr id="18" name="Graphic 17">
            <a:extLst>
              <a:ext uri="{FF2B5EF4-FFF2-40B4-BE49-F238E27FC236}">
                <a16:creationId xmlns:a16="http://schemas.microsoft.com/office/drawing/2014/main" id="{A31BA38E-0706-2650-0296-9568D5EB2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BEB9E-E16F-826D-4962-D686D28A4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and Editing Pictures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07D9CB7-D2A8-EEFB-60B0-0CA73562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70E4B74-CEE9-D5B9-7E29-F0C5D3929298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E7C4C4-595D-45B5-7896-585AFE7B5A62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Adding and editing pictures in a presentation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E32947-3AF8-E589-3BD3-432758307DD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43147D-8A80-0E47-4A5E-85F9B3934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Applying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7BA989-7E29-2A23-A1A1-27A1EA22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2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729238-C1FE-87C1-C8D7-1669EC18B742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Interview Slides 4.pptx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B67E849-E17E-EF12-6C04-D76C04CBD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76894" y="1305247"/>
            <a:ext cx="4247506" cy="424750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D9E974-B251-2FEA-6B95-E2206A30864E}"/>
              </a:ext>
            </a:extLst>
          </p:cNvPr>
          <p:cNvGrpSpPr/>
          <p:nvPr/>
        </p:nvGrpSpPr>
        <p:grpSpPr>
          <a:xfrm>
            <a:off x="5430982" y="1001991"/>
            <a:ext cx="6178406" cy="4550762"/>
            <a:chOff x="6013260" y="1001991"/>
            <a:chExt cx="5596128" cy="48540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8817D77-F95F-A3D7-92FD-8C43D0E44C32}"/>
                </a:ext>
              </a:extLst>
            </p:cNvPr>
            <p:cNvGrpSpPr/>
            <p:nvPr/>
          </p:nvGrpSpPr>
          <p:grpSpPr>
            <a:xfrm>
              <a:off x="6013260" y="2600745"/>
              <a:ext cx="5596128" cy="950976"/>
              <a:chOff x="4905176" y="1807580"/>
              <a:chExt cx="5596128" cy="9509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B358E0D-CD99-31EC-6485-E93EC3F78ECC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photos, videos, </a:t>
                </a:r>
                <a:b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</a:b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and icons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D1A0128-0174-214C-17EB-4422FACB5C1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BAB03CB-FD65-F6FB-9783-27F5221B44F0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5523FA97-4F44-F872-AC30-D3E38073551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98CD48A6-5986-685F-144C-C13D8612A6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4" name="Graphic 23" descr="Checkmark outline">
                  <a:extLst>
                    <a:ext uri="{FF2B5EF4-FFF2-40B4-BE49-F238E27FC236}">
                      <a16:creationId xmlns:a16="http://schemas.microsoft.com/office/drawing/2014/main" id="{E7923687-1FE9-C9FD-0B0D-5B1A11BC2D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0961FC2-46B7-5F93-576A-C55F9EE58A86}"/>
                </a:ext>
              </a:extLst>
            </p:cNvPr>
            <p:cNvGrpSpPr/>
            <p:nvPr/>
          </p:nvGrpSpPr>
          <p:grpSpPr>
            <a:xfrm>
              <a:off x="6013260" y="3752889"/>
              <a:ext cx="5596128" cy="950976"/>
              <a:chOff x="4905176" y="2940813"/>
              <a:chExt cx="5596128" cy="95097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0F2D52-D99B-8B35-F01B-3D8E31C28BB2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Select slide layout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0D87D63-F91F-DC2E-521C-D6263FEFD0E8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7617C9A-DE79-B8BF-3B99-90AB3B89B2E4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95F3BB3F-4B03-6B67-DA41-EC3B58ABCC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EDFA7EE-0EFB-4B67-E7B2-6ABB447635B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8" name="Graphic 17" descr="Checkmark outline">
                  <a:extLst>
                    <a:ext uri="{FF2B5EF4-FFF2-40B4-BE49-F238E27FC236}">
                      <a16:creationId xmlns:a16="http://schemas.microsoft.com/office/drawing/2014/main" id="{8CEBB96C-B137-DFA4-0E83-C235C72EBB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60A2F7B-CE46-1B70-B526-46D3FD1AA228}"/>
                </a:ext>
              </a:extLst>
            </p:cNvPr>
            <p:cNvGrpSpPr/>
            <p:nvPr/>
          </p:nvGrpSpPr>
          <p:grpSpPr>
            <a:xfrm>
              <a:off x="6013260" y="4905033"/>
              <a:ext cx="5596128" cy="950976"/>
              <a:chOff x="4905176" y="4074046"/>
              <a:chExt cx="5596128" cy="9509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6651DAC-1401-5D5D-B1DE-2CE737CEED98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Change media size and location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4883DA8-556A-49B7-6581-8727532B0876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D32E46B-8EDB-0883-969C-91828ABE3864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3BA90A58-8E24-2C78-8087-CDC4183DFEC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4473ABC7-A5CB-498E-0BCE-0FAA33BCCFB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2" name="Graphic 11" descr="Checkmark outline">
                  <a:extLst>
                    <a:ext uri="{FF2B5EF4-FFF2-40B4-BE49-F238E27FC236}">
                      <a16:creationId xmlns:a16="http://schemas.microsoft.com/office/drawing/2014/main" id="{28DCE80B-55E8-A14B-6DC1-EE51B0F8BB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9DF0FF-7C92-56BF-44A1-A86978012315}"/>
                </a:ext>
              </a:extLst>
            </p:cNvPr>
            <p:cNvSpPr txBox="1"/>
            <p:nvPr/>
          </p:nvSpPr>
          <p:spPr>
            <a:xfrm>
              <a:off x="6013261" y="1001991"/>
              <a:ext cx="559612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Present with visuals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BB4165-20C8-D889-E183-CAE95F15A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2">
            <a:extLst>
              <a:ext uri="{FF2B5EF4-FFF2-40B4-BE49-F238E27FC236}">
                <a16:creationId xmlns:a16="http://schemas.microsoft.com/office/drawing/2014/main" id="{48DF8DA6-4069-A33C-29AB-013660810482}"/>
              </a:ext>
            </a:extLst>
          </p:cNvPr>
          <p:cNvSpPr txBox="1">
            <a:spLocks/>
          </p:cNvSpPr>
          <p:nvPr/>
        </p:nvSpPr>
        <p:spPr>
          <a:xfrm>
            <a:off x="588263" y="604163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buClrTx/>
              <a:buFontTx/>
            </a:pPr>
            <a:r>
              <a:rPr lang="en-IN" sz="3600"/>
              <a:t>In this course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40EBF7-C3F5-88A8-5145-EA25D7FDC984}"/>
              </a:ext>
            </a:extLst>
          </p:cNvPr>
          <p:cNvSpPr txBox="1"/>
          <p:nvPr/>
        </p:nvSpPr>
        <p:spPr>
          <a:xfrm>
            <a:off x="588263" y="308097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Word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928A8-3D16-949D-3224-A32953C4B378}"/>
              </a:ext>
            </a:extLst>
          </p:cNvPr>
          <p:cNvSpPr txBox="1"/>
          <p:nvPr/>
        </p:nvSpPr>
        <p:spPr>
          <a:xfrm>
            <a:off x="4381183" y="308097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Excel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25F263-FCFB-FB9E-818D-2FD57682D8E2}"/>
              </a:ext>
            </a:extLst>
          </p:cNvPr>
          <p:cNvSpPr txBox="1"/>
          <p:nvPr/>
        </p:nvSpPr>
        <p:spPr>
          <a:xfrm>
            <a:off x="8174104" y="308097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OneNote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A3632-AD54-33A5-EF3D-DA3E963BAE03}"/>
              </a:ext>
            </a:extLst>
          </p:cNvPr>
          <p:cNvSpPr txBox="1"/>
          <p:nvPr/>
        </p:nvSpPr>
        <p:spPr>
          <a:xfrm>
            <a:off x="2484724" y="5891368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Outlook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7E5D36-F59C-8066-D84F-4B06A06C7063}"/>
              </a:ext>
            </a:extLst>
          </p:cNvPr>
          <p:cNvSpPr txBox="1"/>
          <p:nvPr/>
        </p:nvSpPr>
        <p:spPr>
          <a:xfrm>
            <a:off x="6277644" y="5891368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PowerPoint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FD54943-5F2F-8614-2073-08D61ADFB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344113" y="1452867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3C1FB9E-9EAE-B4F3-4707-8E97C4EBCD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7240575" y="4315292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3E67C16-C5EA-F734-227F-CE0AFD44EE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3447655" y="4315292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97A5380-F1C8-D1BA-0FC6-439A43465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9137034" y="1452867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98FF67C-1FE2-B270-0F97-2DF449B539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1551193" y="1452867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8C0115-E3FB-3F28-D651-E7D887F02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05205-46C3-82C7-8ABB-0652ED6D7705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</a:t>
            </a:r>
            <a:endParaRPr lang="en-US" sz="20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955B23-4980-BF31-9CE2-94EE29F8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84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11468-4802-3CE5-571C-B250CC52F25A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https://www.microsoft.com/en-us/store/workshops-training-and-events</a:t>
            </a:r>
            <a:endParaRPr lang="en-US" sz="20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3A77B-3838-6EEB-C0EE-66D0DC3C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B06F88D85E14F88F2C837575DC8B6" ma:contentTypeVersion="28" ma:contentTypeDescription="Create a new document." ma:contentTypeScope="" ma:versionID="9c244b1039bc1903be5771852e3f491e">
  <xsd:schema xmlns:xsd="http://www.w3.org/2001/XMLSchema" xmlns:xs="http://www.w3.org/2001/XMLSchema" xmlns:p="http://schemas.microsoft.com/office/2006/metadata/properties" xmlns:ns1="http://schemas.microsoft.com/sharepoint/v3" xmlns:ns2="6b0fa35c-4469-4e79-963c-8f84bc63c47d" xmlns:ns3="d9f4ac68-5d46-4b7d-8cf7-0cc4dccaf745" xmlns:ns4="230e9df3-be65-4c73-a93b-d1236ebd677e" targetNamespace="http://schemas.microsoft.com/office/2006/metadata/properties" ma:root="true" ma:fieldsID="69f08ba6337cf7d2cc77d784ab0671ec" ns1:_="" ns2:_="" ns3:_="" ns4:_="">
    <xsd:import namespace="http://schemas.microsoft.com/sharepoint/v3"/>
    <xsd:import namespace="6b0fa35c-4469-4e79-963c-8f84bc63c47d"/>
    <xsd:import namespace="d9f4ac68-5d46-4b7d-8cf7-0cc4dccaf7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fa35c-4469-4e79-963c-8f84bc63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4ac68-5d46-4b7d-8cf7-0cc4dccaf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895583f-4646-4292-b3bd-58c6dbe9584d}" ma:internalName="TaxCatchAll" ma:showField="CatchAllData" ma:web="d9f4ac68-5d46-4b7d-8cf7-0cc4dccaf7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6b0fa35c-4469-4e79-963c-8f84bc63c47d">
      <Terms xmlns="http://schemas.microsoft.com/office/infopath/2007/PartnerControls"/>
    </lcf76f155ced4ddcb4097134ff3c332f>
    <SharedWithUsers xmlns="d9f4ac68-5d46-4b7d-8cf7-0cc4dccaf745">
      <UserInfo>
        <DisplayName>Lena Ryuji (CELA)</DisplayName>
        <AccountId>625</AccountId>
        <AccountType/>
      </UserInfo>
      <UserInfo>
        <DisplayName>Miriam Brady</DisplayName>
        <AccountId>24</AccountId>
        <AccountType/>
      </UserInfo>
      <UserInfo>
        <DisplayName>Christine Matheney</DisplayName>
        <AccountId>11</AccountId>
        <AccountType/>
      </UserInfo>
      <UserInfo>
        <DisplayName>Amanda Khoun-Oudom (TEKsystems, Inc.)</DisplayName>
        <AccountId>140</AccountId>
        <AccountType/>
      </UserInfo>
      <UserInfo>
        <DisplayName>Andrea Park</DisplayName>
        <AccountId>379</AccountId>
        <AccountType/>
      </UserInfo>
      <UserInfo>
        <DisplayName>Vlastimil Kroupa (Jonckers Translation &amp; Enginee)</DisplayName>
        <AccountId>664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F56F473D-91F4-4D9A-9EB0-CF315E06E4AD}"/>
</file>

<file path=customXml/itemProps2.xml><?xml version="1.0" encoding="utf-8"?>
<ds:datastoreItem xmlns:ds="http://schemas.openxmlformats.org/officeDocument/2006/customXml" ds:itemID="{CD1D4F0E-D577-420A-AD86-4E7DF21E68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7EC21D-2BBB-4327-9315-1B781495341C}">
  <ds:schemaRefs>
    <ds:schemaRef ds:uri="http://purl.org/dc/elements/1.1/"/>
    <ds:schemaRef ds:uri="http://schemas.microsoft.com/sharepoint/v3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d9f4ac68-5d46-4b7d-8cf7-0cc4dccaf745"/>
    <ds:schemaRef ds:uri="http://schemas.openxmlformats.org/package/2006/metadata/core-properties"/>
    <ds:schemaRef ds:uri="230e9df3-be65-4c73-a93b-d1236ebd677e"/>
    <ds:schemaRef ds:uri="6b0fa35c-4469-4e79-963c-8f84bc63c47d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781</Words>
  <Application>Microsoft Office PowerPoint</Application>
  <PresentationFormat>Widescreen</PresentationFormat>
  <Paragraphs>191</Paragraphs>
  <Slides>96</Slides>
  <Notes>96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</vt:lpstr>
      <vt:lpstr>Calibri</vt:lpstr>
      <vt:lpstr>Consolas</vt:lpstr>
      <vt:lpstr>Segoe UI</vt:lpstr>
      <vt:lpstr>Segoe UI Semibold</vt:lpstr>
      <vt:lpstr>Wingdings</vt:lpstr>
      <vt:lpstr>LIGHT GRAY TEMPLATE</vt:lpstr>
      <vt:lpstr>Working with modern technology</vt:lpstr>
      <vt:lpstr>Getting Started with Microsoft 365</vt:lpstr>
      <vt:lpstr>Courtney Hodge</vt:lpstr>
      <vt:lpstr>In this course</vt:lpstr>
      <vt:lpstr>Introduction to Microsoft 365</vt:lpstr>
      <vt:lpstr>Using Templates</vt:lpstr>
      <vt:lpstr>PowerPoint Presentation</vt:lpstr>
      <vt:lpstr>PowerPoint Presentation</vt:lpstr>
      <vt:lpstr>Applying Styles</vt:lpstr>
      <vt:lpstr>PowerPoint Presentation</vt:lpstr>
      <vt:lpstr>PowerPoint Presentation</vt:lpstr>
      <vt:lpstr>PowerPoint Presentation</vt:lpstr>
      <vt:lpstr>Changing Margins</vt:lpstr>
      <vt:lpstr>PowerPoint Presentation</vt:lpstr>
      <vt:lpstr>PowerPoint Presentation</vt:lpstr>
      <vt:lpstr>PowerPoint Presentation</vt:lpstr>
      <vt:lpstr>Creating a PDF</vt:lpstr>
      <vt:lpstr>PowerPoint Presentation</vt:lpstr>
      <vt:lpstr>PowerPoint Presentation</vt:lpstr>
      <vt:lpstr>PowerPoint Presentation</vt:lpstr>
      <vt:lpstr>PowerPoint Presentation</vt:lpstr>
      <vt:lpstr>Printing Documents</vt:lpstr>
      <vt:lpstr>PowerPoint Presentation</vt:lpstr>
      <vt:lpstr>PowerPoint Presentation</vt:lpstr>
      <vt:lpstr>PowerPoint Presentation</vt:lpstr>
      <vt:lpstr>PowerPoint Presentation</vt:lpstr>
      <vt:lpstr>Creating and Formatting Tables</vt:lpstr>
      <vt:lpstr>PowerPoint Presentation</vt:lpstr>
      <vt:lpstr>PowerPoint Presentation</vt:lpstr>
      <vt:lpstr>PowerPoint Presentation</vt:lpstr>
      <vt:lpstr>Using the SUM Function</vt:lpstr>
      <vt:lpstr>PowerPoint Presentation</vt:lpstr>
      <vt:lpstr>PowerPoint Presentation</vt:lpstr>
      <vt:lpstr>PowerPoint Presentation</vt:lpstr>
      <vt:lpstr>PowerPoint Presentation</vt:lpstr>
      <vt:lpstr>Sorting Data in a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Displaying Data in Charts</vt:lpstr>
      <vt:lpstr>PowerPoint Presentation</vt:lpstr>
      <vt:lpstr>PowerPoint Presentation</vt:lpstr>
      <vt:lpstr>PowerPoint Presentation</vt:lpstr>
      <vt:lpstr>Managing Your Worksheets</vt:lpstr>
      <vt:lpstr>PowerPoint Presentation</vt:lpstr>
      <vt:lpstr>PowerPoint Presentation</vt:lpstr>
      <vt:lpstr>Managing and Editing Data</vt:lpstr>
      <vt:lpstr>PowerPoint Presentation</vt:lpstr>
      <vt:lpstr>PowerPoint Presentation</vt:lpstr>
      <vt:lpstr>PowerPoint Presentation</vt:lpstr>
      <vt:lpstr>Creating a Notebook</vt:lpstr>
      <vt:lpstr>PowerPoint Presentation</vt:lpstr>
      <vt:lpstr>PowerPoint Presentation</vt:lpstr>
      <vt:lpstr>PowerPoint Presentation</vt:lpstr>
      <vt:lpstr>Creating and Duplicating Pages</vt:lpstr>
      <vt:lpstr>PowerPoint Presentation</vt:lpstr>
      <vt:lpstr>OneNote</vt:lpstr>
      <vt:lpstr>PowerPoint Presentation</vt:lpstr>
      <vt:lpstr>Adding Links</vt:lpstr>
      <vt:lpstr>PowerPoint Presentation</vt:lpstr>
      <vt:lpstr>PowerPoint Presentation</vt:lpstr>
      <vt:lpstr>Creating an Email Signature</vt:lpstr>
      <vt:lpstr>PowerPoint Presentation</vt:lpstr>
      <vt:lpstr>PowerPoint Presentation</vt:lpstr>
      <vt:lpstr>Sending Attachments</vt:lpstr>
      <vt:lpstr>PowerPoint Presentation</vt:lpstr>
      <vt:lpstr>PowerPoint Presentation</vt:lpstr>
      <vt:lpstr>Searching and Filtering Email</vt:lpstr>
      <vt:lpstr>PowerPoint Presentation</vt:lpstr>
      <vt:lpstr>PowerPoint Presentation</vt:lpstr>
      <vt:lpstr>Creating a Presentation</vt:lpstr>
      <vt:lpstr>PowerPoint Presentation</vt:lpstr>
      <vt:lpstr>PowerPoint Presentation</vt:lpstr>
      <vt:lpstr>Using design Ideas</vt:lpstr>
      <vt:lpstr>In this lesson:</vt:lpstr>
      <vt:lpstr>PowerPoint Presentation</vt:lpstr>
      <vt:lpstr>PowerPoint Presentation</vt:lpstr>
      <vt:lpstr>Applying Layouts and Reordering Slides</vt:lpstr>
      <vt:lpstr>PowerPoint Presentation</vt:lpstr>
      <vt:lpstr>PowerPoint Presentation</vt:lpstr>
      <vt:lpstr>PowerPoint Presentation</vt:lpstr>
      <vt:lpstr>Adding and Formatting Text</vt:lpstr>
      <vt:lpstr>In this lesson:</vt:lpstr>
      <vt:lpstr>PowerPoint Presentation</vt:lpstr>
      <vt:lpstr>PowerPoint Presentation</vt:lpstr>
      <vt:lpstr>Adding and Editing Pictures</vt:lpstr>
      <vt:lpstr>PowerPoint Presentation</vt:lpstr>
      <vt:lpstr>PowerPoint Presentation</vt:lpstr>
      <vt:lpstr>PowerPoint Presentation</vt:lpstr>
      <vt:lpstr>Getting Started with Microsoft 365</vt:lpstr>
      <vt:lpstr>PowerPoint Presentation</vt:lpstr>
      <vt:lpstr>PowerPoint Presentation</vt:lpstr>
      <vt:lpstr>PowerPoint Presentation</vt:lpstr>
      <vt:lpstr>Getting Started with Microsoft 365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0585 | Getting Started with Microsoft 365</dc:title>
  <dc:creator>Microsoft</dc:creator>
  <cp:lastModifiedBy>Mary Downes (Allegis Group Holdings Inc)</cp:lastModifiedBy>
  <cp:revision>1</cp:revision>
  <dcterms:modified xsi:type="dcterms:W3CDTF">2023-02-28T18:40:23Z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0x010100F59B06F88D85E14F88F2C837575DC8B6</vt:lpwstr>
  </property>
  <property fmtid="{D5CDD505-2E9C-101B-9397-08002B2CF9AE}" pid="3" name="MediaServiceImageTags">
    <vt:lpwstr/>
  </property>
</Properties>
</file>